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1" r:id="rId4"/>
    <p:sldId id="272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2" d="100"/>
          <a:sy n="52" d="100"/>
        </p:scale>
        <p:origin x="-396" y="21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101375" y="4311453"/>
            <a:ext cx="14085248" cy="36487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23-Jun-23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rgbClr val="5E3D33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9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23-Jun-23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rgbClr val="5E3D33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23-Jun-23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rgbClr val="5E3D33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23-Jun-23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23-Jun-23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8661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78956" y="4560921"/>
            <a:ext cx="11730086" cy="1092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0" i="0">
                <a:solidFill>
                  <a:srgbClr val="5E3D33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091208" y="5122572"/>
            <a:ext cx="10180955" cy="41440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23-Jun-23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416583" y="0"/>
            <a:ext cx="871855" cy="3253740"/>
          </a:xfrm>
          <a:custGeom>
            <a:avLst/>
            <a:gdLst/>
            <a:ahLst/>
            <a:cxnLst/>
            <a:rect l="l" t="t" r="r" b="b"/>
            <a:pathLst>
              <a:path w="871855" h="3253740">
                <a:moveTo>
                  <a:pt x="871416" y="0"/>
                </a:moveTo>
                <a:lnTo>
                  <a:pt x="871416" y="3252549"/>
                </a:lnTo>
                <a:lnTo>
                  <a:pt x="867001" y="3253427"/>
                </a:lnTo>
                <a:lnTo>
                  <a:pt x="855952" y="3252152"/>
                </a:lnTo>
                <a:lnTo>
                  <a:pt x="847368" y="3245912"/>
                </a:lnTo>
                <a:lnTo>
                  <a:pt x="840641" y="3233828"/>
                </a:lnTo>
                <a:lnTo>
                  <a:pt x="820275" y="3187393"/>
                </a:lnTo>
                <a:lnTo>
                  <a:pt x="796761" y="3143042"/>
                </a:lnTo>
                <a:lnTo>
                  <a:pt x="770605" y="3100449"/>
                </a:lnTo>
                <a:lnTo>
                  <a:pt x="742312" y="3059284"/>
                </a:lnTo>
                <a:lnTo>
                  <a:pt x="712388" y="3019223"/>
                </a:lnTo>
                <a:lnTo>
                  <a:pt x="681337" y="2979936"/>
                </a:lnTo>
                <a:lnTo>
                  <a:pt x="617876" y="2902381"/>
                </a:lnTo>
                <a:lnTo>
                  <a:pt x="583974" y="2859270"/>
                </a:lnTo>
                <a:lnTo>
                  <a:pt x="486300" y="2727056"/>
                </a:lnTo>
                <a:lnTo>
                  <a:pt x="452593" y="2683889"/>
                </a:lnTo>
                <a:lnTo>
                  <a:pt x="387784" y="2603194"/>
                </a:lnTo>
                <a:lnTo>
                  <a:pt x="356012" y="2562377"/>
                </a:lnTo>
                <a:lnTo>
                  <a:pt x="325015" y="2520992"/>
                </a:lnTo>
                <a:lnTo>
                  <a:pt x="295057" y="2478846"/>
                </a:lnTo>
                <a:lnTo>
                  <a:pt x="266404" y="2435750"/>
                </a:lnTo>
                <a:lnTo>
                  <a:pt x="239504" y="2392772"/>
                </a:lnTo>
                <a:lnTo>
                  <a:pt x="213521" y="2349278"/>
                </a:lnTo>
                <a:lnTo>
                  <a:pt x="188507" y="2305246"/>
                </a:lnTo>
                <a:lnTo>
                  <a:pt x="164513" y="2260655"/>
                </a:lnTo>
                <a:lnTo>
                  <a:pt x="141589" y="2215483"/>
                </a:lnTo>
                <a:lnTo>
                  <a:pt x="119787" y="2169710"/>
                </a:lnTo>
                <a:lnTo>
                  <a:pt x="99159" y="2123313"/>
                </a:lnTo>
                <a:lnTo>
                  <a:pt x="67791" y="2050582"/>
                </a:lnTo>
                <a:lnTo>
                  <a:pt x="53857" y="2013596"/>
                </a:lnTo>
                <a:lnTo>
                  <a:pt x="42772" y="1975650"/>
                </a:lnTo>
                <a:lnTo>
                  <a:pt x="31273" y="1924838"/>
                </a:lnTo>
                <a:lnTo>
                  <a:pt x="21355" y="1873721"/>
                </a:lnTo>
                <a:lnTo>
                  <a:pt x="13275" y="1822228"/>
                </a:lnTo>
                <a:lnTo>
                  <a:pt x="7290" y="1770293"/>
                </a:lnTo>
                <a:lnTo>
                  <a:pt x="3170" y="1720887"/>
                </a:lnTo>
                <a:lnTo>
                  <a:pt x="476" y="1671496"/>
                </a:lnTo>
                <a:lnTo>
                  <a:pt x="0" y="1622184"/>
                </a:lnTo>
                <a:lnTo>
                  <a:pt x="2531" y="1573013"/>
                </a:lnTo>
                <a:lnTo>
                  <a:pt x="8860" y="1524045"/>
                </a:lnTo>
                <a:lnTo>
                  <a:pt x="19100" y="1472307"/>
                </a:lnTo>
                <a:lnTo>
                  <a:pt x="31510" y="1421083"/>
                </a:lnTo>
                <a:lnTo>
                  <a:pt x="45779" y="1370288"/>
                </a:lnTo>
                <a:lnTo>
                  <a:pt x="61595" y="1319836"/>
                </a:lnTo>
                <a:lnTo>
                  <a:pt x="78647" y="1269642"/>
                </a:lnTo>
                <a:lnTo>
                  <a:pt x="97917" y="1218889"/>
                </a:lnTo>
                <a:lnTo>
                  <a:pt x="119476" y="1169471"/>
                </a:lnTo>
                <a:lnTo>
                  <a:pt x="143173" y="1121137"/>
                </a:lnTo>
                <a:lnTo>
                  <a:pt x="182392" y="1048841"/>
                </a:lnTo>
                <a:lnTo>
                  <a:pt x="195395" y="1023747"/>
                </a:lnTo>
                <a:lnTo>
                  <a:pt x="220753" y="973208"/>
                </a:lnTo>
                <a:lnTo>
                  <a:pt x="241447" y="936533"/>
                </a:lnTo>
                <a:lnTo>
                  <a:pt x="264377" y="901261"/>
                </a:lnTo>
                <a:lnTo>
                  <a:pt x="287704" y="866263"/>
                </a:lnTo>
                <a:lnTo>
                  <a:pt x="309589" y="830413"/>
                </a:lnTo>
                <a:lnTo>
                  <a:pt x="328114" y="798035"/>
                </a:lnTo>
                <a:lnTo>
                  <a:pt x="347290" y="766118"/>
                </a:lnTo>
                <a:lnTo>
                  <a:pt x="367374" y="734812"/>
                </a:lnTo>
                <a:lnTo>
                  <a:pt x="388619" y="704270"/>
                </a:lnTo>
                <a:lnTo>
                  <a:pt x="417618" y="661846"/>
                </a:lnTo>
                <a:lnTo>
                  <a:pt x="444429" y="618163"/>
                </a:lnTo>
                <a:lnTo>
                  <a:pt x="469742" y="573618"/>
                </a:lnTo>
                <a:lnTo>
                  <a:pt x="518629" y="483533"/>
                </a:lnTo>
                <a:lnTo>
                  <a:pt x="543580" y="438788"/>
                </a:lnTo>
                <a:lnTo>
                  <a:pt x="562411" y="399295"/>
                </a:lnTo>
                <a:lnTo>
                  <a:pt x="576946" y="358006"/>
                </a:lnTo>
                <a:lnTo>
                  <a:pt x="589934" y="316054"/>
                </a:lnTo>
                <a:lnTo>
                  <a:pt x="619186" y="230640"/>
                </a:lnTo>
                <a:lnTo>
                  <a:pt x="631205" y="185997"/>
                </a:lnTo>
                <a:lnTo>
                  <a:pt x="640651" y="140804"/>
                </a:lnTo>
                <a:lnTo>
                  <a:pt x="647995" y="95226"/>
                </a:lnTo>
                <a:lnTo>
                  <a:pt x="653704" y="49426"/>
                </a:lnTo>
                <a:lnTo>
                  <a:pt x="658064" y="0"/>
                </a:lnTo>
                <a:lnTo>
                  <a:pt x="871416" y="0"/>
                </a:lnTo>
                <a:close/>
              </a:path>
            </a:pathLst>
          </a:custGeom>
          <a:solidFill>
            <a:srgbClr val="DBC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17370"/>
            <a:ext cx="924560" cy="2470150"/>
          </a:xfrm>
          <a:custGeom>
            <a:avLst/>
            <a:gdLst/>
            <a:ahLst/>
            <a:cxnLst/>
            <a:rect l="l" t="t" r="r" b="b"/>
            <a:pathLst>
              <a:path w="924560" h="2470150">
                <a:moveTo>
                  <a:pt x="0" y="0"/>
                </a:moveTo>
                <a:lnTo>
                  <a:pt x="0" y="2469629"/>
                </a:lnTo>
                <a:lnTo>
                  <a:pt x="604108" y="2469629"/>
                </a:lnTo>
                <a:lnTo>
                  <a:pt x="617639" y="2439116"/>
                </a:lnTo>
                <a:lnTo>
                  <a:pt x="679722" y="2286911"/>
                </a:lnTo>
                <a:lnTo>
                  <a:pt x="701753" y="2236769"/>
                </a:lnTo>
                <a:lnTo>
                  <a:pt x="744679" y="2142593"/>
                </a:lnTo>
                <a:lnTo>
                  <a:pt x="765414" y="2095205"/>
                </a:lnTo>
                <a:lnTo>
                  <a:pt x="785257" y="2047458"/>
                </a:lnTo>
                <a:lnTo>
                  <a:pt x="803906" y="1999230"/>
                </a:lnTo>
                <a:lnTo>
                  <a:pt x="821056" y="1950402"/>
                </a:lnTo>
                <a:lnTo>
                  <a:pt x="836537" y="1902121"/>
                </a:lnTo>
                <a:lnTo>
                  <a:pt x="851001" y="1853565"/>
                </a:lnTo>
                <a:lnTo>
                  <a:pt x="864393" y="1804727"/>
                </a:lnTo>
                <a:lnTo>
                  <a:pt x="876660" y="1755598"/>
                </a:lnTo>
                <a:lnTo>
                  <a:pt x="887746" y="1706171"/>
                </a:lnTo>
                <a:lnTo>
                  <a:pt x="897596" y="1656437"/>
                </a:lnTo>
                <a:lnTo>
                  <a:pt x="906156" y="1606388"/>
                </a:lnTo>
                <a:lnTo>
                  <a:pt x="918634" y="1528170"/>
                </a:lnTo>
                <a:lnTo>
                  <a:pt x="923025" y="1488890"/>
                </a:lnTo>
                <a:lnTo>
                  <a:pt x="924418" y="1449383"/>
                </a:lnTo>
                <a:lnTo>
                  <a:pt x="923041" y="1397305"/>
                </a:lnTo>
                <a:lnTo>
                  <a:pt x="920058" y="1345320"/>
                </a:lnTo>
                <a:lnTo>
                  <a:pt x="915200" y="1293424"/>
                </a:lnTo>
                <a:lnTo>
                  <a:pt x="908203" y="1241615"/>
                </a:lnTo>
                <a:lnTo>
                  <a:pt x="900022" y="1192717"/>
                </a:lnTo>
                <a:lnTo>
                  <a:pt x="890462" y="1144186"/>
                </a:lnTo>
                <a:lnTo>
                  <a:pt x="878773" y="1096277"/>
                </a:lnTo>
                <a:lnTo>
                  <a:pt x="864203" y="1049245"/>
                </a:lnTo>
                <a:lnTo>
                  <a:pt x="846003" y="1003347"/>
                </a:lnTo>
                <a:lnTo>
                  <a:pt x="823330" y="955728"/>
                </a:lnTo>
                <a:lnTo>
                  <a:pt x="798680" y="909142"/>
                </a:lnTo>
                <a:lnTo>
                  <a:pt x="772335" y="863429"/>
                </a:lnTo>
                <a:lnTo>
                  <a:pt x="744574" y="818430"/>
                </a:lnTo>
                <a:lnTo>
                  <a:pt x="715679" y="773985"/>
                </a:lnTo>
                <a:lnTo>
                  <a:pt x="684497" y="729546"/>
                </a:lnTo>
                <a:lnTo>
                  <a:pt x="651427" y="686964"/>
                </a:lnTo>
                <a:lnTo>
                  <a:pt x="616550" y="645959"/>
                </a:lnTo>
                <a:lnTo>
                  <a:pt x="560726" y="585557"/>
                </a:lnTo>
                <a:lnTo>
                  <a:pt x="541940" y="564440"/>
                </a:lnTo>
                <a:lnTo>
                  <a:pt x="504910" y="521708"/>
                </a:lnTo>
                <a:lnTo>
                  <a:pt x="475818" y="491263"/>
                </a:lnTo>
                <a:lnTo>
                  <a:pt x="444903" y="462729"/>
                </a:lnTo>
                <a:lnTo>
                  <a:pt x="413671" y="434559"/>
                </a:lnTo>
                <a:lnTo>
                  <a:pt x="383627" y="405207"/>
                </a:lnTo>
                <a:lnTo>
                  <a:pt x="357695" y="378392"/>
                </a:lnTo>
                <a:lnTo>
                  <a:pt x="331245" y="352184"/>
                </a:lnTo>
                <a:lnTo>
                  <a:pt x="304067" y="326793"/>
                </a:lnTo>
                <a:lnTo>
                  <a:pt x="275950" y="302427"/>
                </a:lnTo>
                <a:lnTo>
                  <a:pt x="237392" y="268458"/>
                </a:lnTo>
                <a:lnTo>
                  <a:pt x="200643" y="232728"/>
                </a:lnTo>
                <a:lnTo>
                  <a:pt x="165135" y="195794"/>
                </a:lnTo>
                <a:lnTo>
                  <a:pt x="95557" y="120533"/>
                </a:lnTo>
                <a:lnTo>
                  <a:pt x="60350" y="83316"/>
                </a:lnTo>
                <a:lnTo>
                  <a:pt x="32368" y="49681"/>
                </a:lnTo>
                <a:lnTo>
                  <a:pt x="8107" y="13247"/>
                </a:lnTo>
                <a:lnTo>
                  <a:pt x="0" y="0"/>
                </a:lnTo>
                <a:close/>
              </a:path>
            </a:pathLst>
          </a:custGeom>
          <a:solidFill>
            <a:srgbClr val="DBC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9110567" y="745674"/>
            <a:ext cx="8507095" cy="8796020"/>
            <a:chOff x="9110567" y="745674"/>
            <a:chExt cx="8507095" cy="87960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66765" y="1364627"/>
              <a:ext cx="4964657" cy="661954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31228" y="745674"/>
              <a:ext cx="5586867" cy="879565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0567" y="7920552"/>
              <a:ext cx="2707009" cy="150317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27171" y="858524"/>
              <a:ext cx="2540303" cy="204559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25989" y="1216029"/>
              <a:ext cx="1457216" cy="168995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50368" y="4033401"/>
              <a:ext cx="1466849" cy="160071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406294" y="6262337"/>
            <a:ext cx="555244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229" dirty="0">
                <a:solidFill>
                  <a:srgbClr val="FFFFFF"/>
                </a:solidFill>
                <a:latin typeface="Trebuchet MS"/>
                <a:cs typeface="Trebuchet MS"/>
              </a:rPr>
              <a:t>Kelompok</a:t>
            </a:r>
            <a:r>
              <a:rPr sz="450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500" spc="465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r>
              <a:rPr sz="4500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500" spc="250" dirty="0">
                <a:solidFill>
                  <a:srgbClr val="FFFFFF"/>
                </a:solidFill>
                <a:latin typeface="Trebuchet MS"/>
                <a:cs typeface="Trebuchet MS"/>
              </a:rPr>
              <a:t>Menulis</a:t>
            </a:r>
            <a:endParaRPr sz="45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06294" y="2406347"/>
            <a:ext cx="7792084" cy="342201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 marR="5080">
              <a:lnSpc>
                <a:spcPts val="13200"/>
              </a:lnSpc>
              <a:spcBef>
                <a:spcPts val="625"/>
              </a:spcBef>
            </a:pPr>
            <a:r>
              <a:rPr sz="11250" spc="1150" dirty="0">
                <a:solidFill>
                  <a:srgbClr val="FFFFFF"/>
                </a:solidFill>
                <a:latin typeface="Tahoma"/>
                <a:cs typeface="Tahoma"/>
              </a:rPr>
              <a:t>BAHASA </a:t>
            </a:r>
            <a:r>
              <a:rPr sz="11250" spc="1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250" spc="-130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1250" spc="6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1250" spc="3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1250" spc="78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1250" spc="6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1250" spc="8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1250" spc="30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1250" spc="-130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1250" spc="188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endParaRPr sz="112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00" y="2565054"/>
            <a:ext cx="10908030" cy="3604895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686435" indent="-674370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687070" algn="l"/>
              </a:tabLst>
            </a:pPr>
            <a:r>
              <a:rPr sz="4750" spc="5" dirty="0">
                <a:solidFill>
                  <a:srgbClr val="FFFFFF"/>
                </a:solidFill>
                <a:latin typeface="Arial MT"/>
                <a:cs typeface="Arial MT"/>
              </a:rPr>
              <a:t>Menyalin</a:t>
            </a:r>
            <a:r>
              <a:rPr sz="47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750" spc="5" dirty="0">
                <a:solidFill>
                  <a:srgbClr val="FFFFFF"/>
                </a:solidFill>
                <a:latin typeface="Arial MT"/>
                <a:cs typeface="Arial MT"/>
              </a:rPr>
              <a:t>(Copying)</a:t>
            </a:r>
            <a:endParaRPr sz="4750">
              <a:latin typeface="Arial MT"/>
              <a:cs typeface="Arial MT"/>
            </a:endParaRPr>
          </a:p>
          <a:p>
            <a:pPr marL="686435" indent="-674370">
              <a:lnSpc>
                <a:spcPct val="100000"/>
              </a:lnSpc>
              <a:spcBef>
                <a:spcPts val="1345"/>
              </a:spcBef>
              <a:buAutoNum type="arabicPeriod"/>
              <a:tabLst>
                <a:tab pos="687070" algn="l"/>
              </a:tabLst>
            </a:pPr>
            <a:r>
              <a:rPr sz="4750" spc="5" dirty="0">
                <a:solidFill>
                  <a:srgbClr val="FFFFFF"/>
                </a:solidFill>
                <a:latin typeface="Arial MT"/>
                <a:cs typeface="Arial MT"/>
              </a:rPr>
              <a:t>Menulis</a:t>
            </a:r>
            <a:r>
              <a:rPr sz="47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750" spc="5" dirty="0">
                <a:solidFill>
                  <a:srgbClr val="FFFFFF"/>
                </a:solidFill>
                <a:latin typeface="Arial MT"/>
                <a:cs typeface="Arial MT"/>
              </a:rPr>
              <a:t>Terbimbing</a:t>
            </a:r>
            <a:r>
              <a:rPr sz="47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750" spc="5" dirty="0">
                <a:solidFill>
                  <a:srgbClr val="FFFFFF"/>
                </a:solidFill>
                <a:latin typeface="Arial MT"/>
                <a:cs typeface="Arial MT"/>
              </a:rPr>
              <a:t>(Guided</a:t>
            </a:r>
            <a:r>
              <a:rPr sz="47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750" spc="5" dirty="0">
                <a:solidFill>
                  <a:srgbClr val="FFFFFF"/>
                </a:solidFill>
                <a:latin typeface="Arial MT"/>
                <a:cs typeface="Arial MT"/>
              </a:rPr>
              <a:t>Writing)</a:t>
            </a:r>
            <a:endParaRPr sz="4750">
              <a:latin typeface="Arial MT"/>
              <a:cs typeface="Arial MT"/>
            </a:endParaRPr>
          </a:p>
          <a:p>
            <a:pPr marL="686435" indent="-674370">
              <a:lnSpc>
                <a:spcPct val="100000"/>
              </a:lnSpc>
              <a:spcBef>
                <a:spcPts val="1345"/>
              </a:spcBef>
              <a:buAutoNum type="arabicPeriod"/>
              <a:tabLst>
                <a:tab pos="687070" algn="l"/>
              </a:tabLst>
            </a:pPr>
            <a:r>
              <a:rPr sz="4750" spc="5" dirty="0">
                <a:solidFill>
                  <a:srgbClr val="FFFFFF"/>
                </a:solidFill>
                <a:latin typeface="Arial MT"/>
                <a:cs typeface="Arial MT"/>
              </a:rPr>
              <a:t>Menulis</a:t>
            </a:r>
            <a:r>
              <a:rPr sz="47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750" spc="5" dirty="0">
                <a:solidFill>
                  <a:srgbClr val="FFFFFF"/>
                </a:solidFill>
                <a:latin typeface="Arial MT"/>
                <a:cs typeface="Arial MT"/>
              </a:rPr>
              <a:t>Kalimat</a:t>
            </a:r>
            <a:r>
              <a:rPr sz="47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750" spc="5" dirty="0">
                <a:solidFill>
                  <a:srgbClr val="FFFFFF"/>
                </a:solidFill>
                <a:latin typeface="Arial MT"/>
                <a:cs typeface="Arial MT"/>
              </a:rPr>
              <a:t>(Subsititution</a:t>
            </a:r>
            <a:r>
              <a:rPr sz="47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750" spc="5" dirty="0">
                <a:solidFill>
                  <a:srgbClr val="FFFFFF"/>
                </a:solidFill>
                <a:latin typeface="Arial MT"/>
                <a:cs typeface="Arial MT"/>
              </a:rPr>
              <a:t>Writing)</a:t>
            </a:r>
            <a:endParaRPr sz="4750">
              <a:latin typeface="Arial MT"/>
              <a:cs typeface="Arial MT"/>
            </a:endParaRPr>
          </a:p>
          <a:p>
            <a:pPr marL="686435" indent="-674370">
              <a:lnSpc>
                <a:spcPct val="100000"/>
              </a:lnSpc>
              <a:spcBef>
                <a:spcPts val="1345"/>
              </a:spcBef>
              <a:buAutoNum type="arabicPeriod"/>
              <a:tabLst>
                <a:tab pos="687070" algn="l"/>
              </a:tabLst>
            </a:pPr>
            <a:r>
              <a:rPr sz="4750" spc="5" dirty="0">
                <a:solidFill>
                  <a:srgbClr val="FFFFFF"/>
                </a:solidFill>
                <a:latin typeface="Arial MT"/>
                <a:cs typeface="Arial MT"/>
              </a:rPr>
              <a:t>Menulis</a:t>
            </a:r>
            <a:r>
              <a:rPr sz="47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750" spc="5" dirty="0">
                <a:solidFill>
                  <a:srgbClr val="FFFFFF"/>
                </a:solidFill>
                <a:latin typeface="Arial MT"/>
                <a:cs typeface="Arial MT"/>
              </a:rPr>
              <a:t>Bebas</a:t>
            </a:r>
            <a:r>
              <a:rPr sz="47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750" spc="5" dirty="0">
                <a:solidFill>
                  <a:srgbClr val="FFFFFF"/>
                </a:solidFill>
                <a:latin typeface="Arial MT"/>
                <a:cs typeface="Arial MT"/>
              </a:rPr>
              <a:t>(Free</a:t>
            </a:r>
            <a:r>
              <a:rPr sz="47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750" spc="5" dirty="0">
                <a:solidFill>
                  <a:srgbClr val="FFFFFF"/>
                </a:solidFill>
                <a:latin typeface="Arial MT"/>
                <a:cs typeface="Arial MT"/>
              </a:rPr>
              <a:t>Writing)</a:t>
            </a:r>
            <a:endParaRPr sz="475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5872" y="918808"/>
            <a:ext cx="1019048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290" dirty="0">
                <a:solidFill>
                  <a:srgbClr val="FFFFFF"/>
                </a:solidFill>
              </a:rPr>
              <a:t>TEKNIK-TEKNIK</a:t>
            </a:r>
            <a:r>
              <a:rPr sz="6500" spc="-430" dirty="0">
                <a:solidFill>
                  <a:srgbClr val="FFFFFF"/>
                </a:solidFill>
              </a:rPr>
              <a:t> </a:t>
            </a:r>
            <a:r>
              <a:rPr sz="6500" spc="270" dirty="0">
                <a:solidFill>
                  <a:srgbClr val="FFFFFF"/>
                </a:solidFill>
              </a:rPr>
              <a:t>MENULIS</a:t>
            </a:r>
            <a:endParaRPr sz="6500"/>
          </a:p>
        </p:txBody>
      </p:sp>
      <p:sp>
        <p:nvSpPr>
          <p:cNvPr id="4" name="object 4"/>
          <p:cNvSpPr/>
          <p:nvPr/>
        </p:nvSpPr>
        <p:spPr>
          <a:xfrm>
            <a:off x="0" y="7817370"/>
            <a:ext cx="924560" cy="2470150"/>
          </a:xfrm>
          <a:custGeom>
            <a:avLst/>
            <a:gdLst/>
            <a:ahLst/>
            <a:cxnLst/>
            <a:rect l="l" t="t" r="r" b="b"/>
            <a:pathLst>
              <a:path w="924560" h="2470150">
                <a:moveTo>
                  <a:pt x="0" y="0"/>
                </a:moveTo>
                <a:lnTo>
                  <a:pt x="0" y="2469629"/>
                </a:lnTo>
                <a:lnTo>
                  <a:pt x="604108" y="2469629"/>
                </a:lnTo>
                <a:lnTo>
                  <a:pt x="617639" y="2439116"/>
                </a:lnTo>
                <a:lnTo>
                  <a:pt x="679722" y="2286911"/>
                </a:lnTo>
                <a:lnTo>
                  <a:pt x="701753" y="2236769"/>
                </a:lnTo>
                <a:lnTo>
                  <a:pt x="744679" y="2142593"/>
                </a:lnTo>
                <a:lnTo>
                  <a:pt x="765414" y="2095205"/>
                </a:lnTo>
                <a:lnTo>
                  <a:pt x="785257" y="2047458"/>
                </a:lnTo>
                <a:lnTo>
                  <a:pt x="803906" y="1999230"/>
                </a:lnTo>
                <a:lnTo>
                  <a:pt x="821056" y="1950402"/>
                </a:lnTo>
                <a:lnTo>
                  <a:pt x="836537" y="1902121"/>
                </a:lnTo>
                <a:lnTo>
                  <a:pt x="851001" y="1853565"/>
                </a:lnTo>
                <a:lnTo>
                  <a:pt x="864393" y="1804727"/>
                </a:lnTo>
                <a:lnTo>
                  <a:pt x="876660" y="1755598"/>
                </a:lnTo>
                <a:lnTo>
                  <a:pt x="887746" y="1706171"/>
                </a:lnTo>
                <a:lnTo>
                  <a:pt x="897596" y="1656437"/>
                </a:lnTo>
                <a:lnTo>
                  <a:pt x="906156" y="1606388"/>
                </a:lnTo>
                <a:lnTo>
                  <a:pt x="918634" y="1528170"/>
                </a:lnTo>
                <a:lnTo>
                  <a:pt x="923025" y="1488890"/>
                </a:lnTo>
                <a:lnTo>
                  <a:pt x="924418" y="1449383"/>
                </a:lnTo>
                <a:lnTo>
                  <a:pt x="923041" y="1397305"/>
                </a:lnTo>
                <a:lnTo>
                  <a:pt x="920058" y="1345320"/>
                </a:lnTo>
                <a:lnTo>
                  <a:pt x="915200" y="1293424"/>
                </a:lnTo>
                <a:lnTo>
                  <a:pt x="908203" y="1241615"/>
                </a:lnTo>
                <a:lnTo>
                  <a:pt x="900022" y="1192717"/>
                </a:lnTo>
                <a:lnTo>
                  <a:pt x="890462" y="1144186"/>
                </a:lnTo>
                <a:lnTo>
                  <a:pt x="878773" y="1096277"/>
                </a:lnTo>
                <a:lnTo>
                  <a:pt x="864203" y="1049245"/>
                </a:lnTo>
                <a:lnTo>
                  <a:pt x="846003" y="1003347"/>
                </a:lnTo>
                <a:lnTo>
                  <a:pt x="823330" y="955728"/>
                </a:lnTo>
                <a:lnTo>
                  <a:pt x="798680" y="909142"/>
                </a:lnTo>
                <a:lnTo>
                  <a:pt x="772335" y="863429"/>
                </a:lnTo>
                <a:lnTo>
                  <a:pt x="744574" y="818430"/>
                </a:lnTo>
                <a:lnTo>
                  <a:pt x="715679" y="773985"/>
                </a:lnTo>
                <a:lnTo>
                  <a:pt x="684497" y="729546"/>
                </a:lnTo>
                <a:lnTo>
                  <a:pt x="651427" y="686964"/>
                </a:lnTo>
                <a:lnTo>
                  <a:pt x="616550" y="645959"/>
                </a:lnTo>
                <a:lnTo>
                  <a:pt x="560726" y="585557"/>
                </a:lnTo>
                <a:lnTo>
                  <a:pt x="541940" y="564440"/>
                </a:lnTo>
                <a:lnTo>
                  <a:pt x="504910" y="521708"/>
                </a:lnTo>
                <a:lnTo>
                  <a:pt x="475818" y="491263"/>
                </a:lnTo>
                <a:lnTo>
                  <a:pt x="444903" y="462729"/>
                </a:lnTo>
                <a:lnTo>
                  <a:pt x="413671" y="434559"/>
                </a:lnTo>
                <a:lnTo>
                  <a:pt x="383627" y="405207"/>
                </a:lnTo>
                <a:lnTo>
                  <a:pt x="357695" y="378392"/>
                </a:lnTo>
                <a:lnTo>
                  <a:pt x="331245" y="352184"/>
                </a:lnTo>
                <a:lnTo>
                  <a:pt x="304067" y="326793"/>
                </a:lnTo>
                <a:lnTo>
                  <a:pt x="275950" y="302427"/>
                </a:lnTo>
                <a:lnTo>
                  <a:pt x="237392" y="268458"/>
                </a:lnTo>
                <a:lnTo>
                  <a:pt x="200643" y="232728"/>
                </a:lnTo>
                <a:lnTo>
                  <a:pt x="165135" y="195794"/>
                </a:lnTo>
                <a:lnTo>
                  <a:pt x="95557" y="120533"/>
                </a:lnTo>
                <a:lnTo>
                  <a:pt x="60350" y="83316"/>
                </a:lnTo>
                <a:lnTo>
                  <a:pt x="32368" y="49681"/>
                </a:lnTo>
                <a:lnTo>
                  <a:pt x="8107" y="13247"/>
                </a:lnTo>
                <a:lnTo>
                  <a:pt x="0" y="0"/>
                </a:lnTo>
                <a:close/>
              </a:path>
            </a:pathLst>
          </a:custGeom>
          <a:solidFill>
            <a:srgbClr val="DBC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08697" y="1"/>
            <a:ext cx="11279302" cy="999400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62995" y="1325261"/>
            <a:ext cx="361442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1.</a:t>
            </a:r>
            <a:r>
              <a:rPr sz="3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Banyak</a:t>
            </a:r>
            <a:r>
              <a:rPr sz="3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membaca</a:t>
            </a:r>
            <a:endParaRPr sz="31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62995" y="2487311"/>
            <a:ext cx="7706359" cy="16598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0215" indent="-438150">
              <a:lnSpc>
                <a:spcPct val="100000"/>
              </a:lnSpc>
              <a:spcBef>
                <a:spcPts val="100"/>
              </a:spcBef>
              <a:buAutoNum type="arabicPeriod" startAt="2"/>
              <a:tabLst>
                <a:tab pos="450850" algn="l"/>
              </a:tabLst>
            </a:pP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Menulis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secara</a:t>
            </a:r>
            <a:r>
              <a:rPr sz="31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teratur</a:t>
            </a:r>
            <a:endParaRPr sz="3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Arial MT"/>
              <a:buAutoNum type="arabicPeriod" startAt="2"/>
            </a:pPr>
            <a:endParaRPr sz="4700">
              <a:latin typeface="Arial MT"/>
              <a:cs typeface="Arial MT"/>
            </a:endParaRPr>
          </a:p>
          <a:p>
            <a:pPr marL="450215" indent="-438150">
              <a:lnSpc>
                <a:spcPct val="100000"/>
              </a:lnSpc>
              <a:buAutoNum type="arabicPeriod" startAt="2"/>
              <a:tabLst>
                <a:tab pos="450850" algn="l"/>
              </a:tabLst>
            </a:pP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Belajar</a:t>
            </a:r>
            <a:r>
              <a:rPr sz="31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cara</a:t>
            </a:r>
            <a:r>
              <a:rPr sz="31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menulis</a:t>
            </a:r>
            <a:r>
              <a:rPr sz="31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yang</a:t>
            </a:r>
            <a:r>
              <a:rPr sz="31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baik</a:t>
            </a:r>
            <a:r>
              <a:rPr sz="31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dan</a:t>
            </a:r>
            <a:r>
              <a:rPr sz="31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benar</a:t>
            </a:r>
            <a:endParaRPr sz="31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62995" y="4811411"/>
            <a:ext cx="343916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4.</a:t>
            </a:r>
            <a:r>
              <a:rPr sz="3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Perhatikan</a:t>
            </a:r>
            <a:r>
              <a:rPr sz="31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mood</a:t>
            </a:r>
            <a:endParaRPr sz="31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62995" y="5973461"/>
            <a:ext cx="589026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5.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Kebiasaan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melakukan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evaluasi</a:t>
            </a:r>
            <a:endParaRPr sz="31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62995" y="7135511"/>
            <a:ext cx="317754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6.</a:t>
            </a:r>
            <a:r>
              <a:rPr sz="3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Minta</a:t>
            </a:r>
            <a:r>
              <a:rPr sz="3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pendapat</a:t>
            </a:r>
            <a:endParaRPr sz="31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7887" y="5102226"/>
            <a:ext cx="5617210" cy="130365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5030"/>
              </a:lnSpc>
              <a:spcBef>
                <a:spcPts val="204"/>
              </a:spcBef>
            </a:pPr>
            <a:r>
              <a:rPr sz="4200" spc="330" dirty="0">
                <a:solidFill>
                  <a:srgbClr val="FFFFFF"/>
                </a:solidFill>
                <a:latin typeface="Tahoma"/>
                <a:cs typeface="Tahoma"/>
              </a:rPr>
              <a:t>Cara </a:t>
            </a:r>
            <a:r>
              <a:rPr sz="4200" spc="235" dirty="0">
                <a:solidFill>
                  <a:srgbClr val="FFFFFF"/>
                </a:solidFill>
                <a:latin typeface="Tahoma"/>
                <a:cs typeface="Tahoma"/>
              </a:rPr>
              <a:t>Meningkatkan </a:t>
            </a:r>
            <a:r>
              <a:rPr sz="4200" spc="2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200" spc="245" dirty="0">
                <a:solidFill>
                  <a:srgbClr val="FFFFFF"/>
                </a:solidFill>
                <a:latin typeface="Tahoma"/>
                <a:cs typeface="Tahoma"/>
              </a:rPr>
              <a:t>Keterampilan</a:t>
            </a:r>
            <a:r>
              <a:rPr sz="4200" spc="-2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200" spc="245" dirty="0">
                <a:solidFill>
                  <a:srgbClr val="FFFFFF"/>
                </a:solidFill>
                <a:latin typeface="Tahoma"/>
                <a:cs typeface="Tahoma"/>
              </a:rPr>
              <a:t>Menulis</a:t>
            </a:r>
            <a:endParaRPr sz="4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7887" y="7016751"/>
            <a:ext cx="625284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300" dirty="0">
                <a:solidFill>
                  <a:srgbClr val="FFFFFF"/>
                </a:solidFill>
                <a:latin typeface="Tahoma"/>
                <a:cs typeface="Tahoma"/>
              </a:rPr>
              <a:t>Menurut</a:t>
            </a:r>
            <a:r>
              <a:rPr sz="420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200" spc="295" dirty="0">
                <a:solidFill>
                  <a:srgbClr val="FFFFFF"/>
                </a:solidFill>
                <a:latin typeface="Tahoma"/>
                <a:cs typeface="Tahoma"/>
              </a:rPr>
              <a:t>Tarigan</a:t>
            </a:r>
            <a:r>
              <a:rPr sz="4200" spc="-2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200" spc="155" dirty="0">
                <a:solidFill>
                  <a:srgbClr val="FFFFFF"/>
                </a:solidFill>
                <a:latin typeface="Tahoma"/>
                <a:cs typeface="Tahoma"/>
              </a:rPr>
              <a:t>(2008)</a:t>
            </a:r>
            <a:endParaRPr sz="42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935110" y="2073893"/>
            <a:ext cx="677545" cy="677545"/>
          </a:xfrm>
          <a:custGeom>
            <a:avLst/>
            <a:gdLst/>
            <a:ahLst/>
            <a:cxnLst/>
            <a:rect l="l" t="t" r="r" b="b"/>
            <a:pathLst>
              <a:path w="677544" h="677544">
                <a:moveTo>
                  <a:pt x="338743" y="677484"/>
                </a:moveTo>
                <a:lnTo>
                  <a:pt x="292776" y="674392"/>
                </a:lnTo>
                <a:lnTo>
                  <a:pt x="248690" y="665384"/>
                </a:lnTo>
                <a:lnTo>
                  <a:pt x="206888" y="650864"/>
                </a:lnTo>
                <a:lnTo>
                  <a:pt x="167772" y="631236"/>
                </a:lnTo>
                <a:lnTo>
                  <a:pt x="131746" y="606903"/>
                </a:lnTo>
                <a:lnTo>
                  <a:pt x="99215" y="578269"/>
                </a:lnTo>
                <a:lnTo>
                  <a:pt x="70580" y="545737"/>
                </a:lnTo>
                <a:lnTo>
                  <a:pt x="46247" y="509712"/>
                </a:lnTo>
                <a:lnTo>
                  <a:pt x="26619" y="470596"/>
                </a:lnTo>
                <a:lnTo>
                  <a:pt x="12099" y="428793"/>
                </a:lnTo>
                <a:lnTo>
                  <a:pt x="3092" y="384707"/>
                </a:lnTo>
                <a:lnTo>
                  <a:pt x="0" y="338738"/>
                </a:lnTo>
                <a:lnTo>
                  <a:pt x="3092" y="292777"/>
                </a:lnTo>
                <a:lnTo>
                  <a:pt x="12099" y="248691"/>
                </a:lnTo>
                <a:lnTo>
                  <a:pt x="26619" y="206888"/>
                </a:lnTo>
                <a:lnTo>
                  <a:pt x="46247" y="167772"/>
                </a:lnTo>
                <a:lnTo>
                  <a:pt x="70580" y="131747"/>
                </a:lnTo>
                <a:lnTo>
                  <a:pt x="99215" y="99215"/>
                </a:lnTo>
                <a:lnTo>
                  <a:pt x="131746" y="70581"/>
                </a:lnTo>
                <a:lnTo>
                  <a:pt x="167772" y="46248"/>
                </a:lnTo>
                <a:lnTo>
                  <a:pt x="206888" y="26620"/>
                </a:lnTo>
                <a:lnTo>
                  <a:pt x="248690" y="12100"/>
                </a:lnTo>
                <a:lnTo>
                  <a:pt x="292776" y="3092"/>
                </a:lnTo>
                <a:lnTo>
                  <a:pt x="338741" y="0"/>
                </a:lnTo>
                <a:lnTo>
                  <a:pt x="384707" y="3092"/>
                </a:lnTo>
                <a:lnTo>
                  <a:pt x="428793" y="12100"/>
                </a:lnTo>
                <a:lnTo>
                  <a:pt x="470595" y="26620"/>
                </a:lnTo>
                <a:lnTo>
                  <a:pt x="509711" y="46248"/>
                </a:lnTo>
                <a:lnTo>
                  <a:pt x="545737" y="70581"/>
                </a:lnTo>
                <a:lnTo>
                  <a:pt x="578269" y="99215"/>
                </a:lnTo>
                <a:lnTo>
                  <a:pt x="606903" y="131747"/>
                </a:lnTo>
                <a:lnTo>
                  <a:pt x="631236" y="167772"/>
                </a:lnTo>
                <a:lnTo>
                  <a:pt x="650864" y="206888"/>
                </a:lnTo>
                <a:lnTo>
                  <a:pt x="665384" y="248691"/>
                </a:lnTo>
                <a:lnTo>
                  <a:pt x="674392" y="292777"/>
                </a:lnTo>
                <a:lnTo>
                  <a:pt x="677484" y="338742"/>
                </a:lnTo>
                <a:lnTo>
                  <a:pt x="674392" y="384707"/>
                </a:lnTo>
                <a:lnTo>
                  <a:pt x="665384" y="428793"/>
                </a:lnTo>
                <a:lnTo>
                  <a:pt x="650864" y="470596"/>
                </a:lnTo>
                <a:lnTo>
                  <a:pt x="631236" y="509712"/>
                </a:lnTo>
                <a:lnTo>
                  <a:pt x="606903" y="545737"/>
                </a:lnTo>
                <a:lnTo>
                  <a:pt x="578269" y="578269"/>
                </a:lnTo>
                <a:lnTo>
                  <a:pt x="545737" y="606903"/>
                </a:lnTo>
                <a:lnTo>
                  <a:pt x="509711" y="631236"/>
                </a:lnTo>
                <a:lnTo>
                  <a:pt x="470595" y="650864"/>
                </a:lnTo>
                <a:lnTo>
                  <a:pt x="428793" y="665384"/>
                </a:lnTo>
                <a:lnTo>
                  <a:pt x="384707" y="674392"/>
                </a:lnTo>
                <a:lnTo>
                  <a:pt x="338743" y="677484"/>
                </a:lnTo>
                <a:close/>
              </a:path>
            </a:pathLst>
          </a:custGeom>
          <a:solidFill>
            <a:srgbClr val="FFED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416583" y="2"/>
            <a:ext cx="871855" cy="3253740"/>
          </a:xfrm>
          <a:custGeom>
            <a:avLst/>
            <a:gdLst/>
            <a:ahLst/>
            <a:cxnLst/>
            <a:rect l="l" t="t" r="r" b="b"/>
            <a:pathLst>
              <a:path w="871855" h="3253740">
                <a:moveTo>
                  <a:pt x="871416" y="0"/>
                </a:moveTo>
                <a:lnTo>
                  <a:pt x="871416" y="3252549"/>
                </a:lnTo>
                <a:lnTo>
                  <a:pt x="867001" y="3253427"/>
                </a:lnTo>
                <a:lnTo>
                  <a:pt x="855952" y="3252152"/>
                </a:lnTo>
                <a:lnTo>
                  <a:pt x="847368" y="3245913"/>
                </a:lnTo>
                <a:lnTo>
                  <a:pt x="840641" y="3233828"/>
                </a:lnTo>
                <a:lnTo>
                  <a:pt x="820275" y="3187394"/>
                </a:lnTo>
                <a:lnTo>
                  <a:pt x="796761" y="3143043"/>
                </a:lnTo>
                <a:lnTo>
                  <a:pt x="770605" y="3100449"/>
                </a:lnTo>
                <a:lnTo>
                  <a:pt x="742312" y="3059285"/>
                </a:lnTo>
                <a:lnTo>
                  <a:pt x="712388" y="3019223"/>
                </a:lnTo>
                <a:lnTo>
                  <a:pt x="681337" y="2979937"/>
                </a:lnTo>
                <a:lnTo>
                  <a:pt x="617876" y="2902382"/>
                </a:lnTo>
                <a:lnTo>
                  <a:pt x="583974" y="2859270"/>
                </a:lnTo>
                <a:lnTo>
                  <a:pt x="486300" y="2727057"/>
                </a:lnTo>
                <a:lnTo>
                  <a:pt x="452593" y="2683889"/>
                </a:lnTo>
                <a:lnTo>
                  <a:pt x="387784" y="2603195"/>
                </a:lnTo>
                <a:lnTo>
                  <a:pt x="356012" y="2562378"/>
                </a:lnTo>
                <a:lnTo>
                  <a:pt x="325015" y="2520992"/>
                </a:lnTo>
                <a:lnTo>
                  <a:pt x="295057" y="2478847"/>
                </a:lnTo>
                <a:lnTo>
                  <a:pt x="266404" y="2435751"/>
                </a:lnTo>
                <a:lnTo>
                  <a:pt x="239504" y="2392773"/>
                </a:lnTo>
                <a:lnTo>
                  <a:pt x="213521" y="2349279"/>
                </a:lnTo>
                <a:lnTo>
                  <a:pt x="188507" y="2305247"/>
                </a:lnTo>
                <a:lnTo>
                  <a:pt x="164513" y="2260655"/>
                </a:lnTo>
                <a:lnTo>
                  <a:pt x="141589" y="2215484"/>
                </a:lnTo>
                <a:lnTo>
                  <a:pt x="119787" y="2169710"/>
                </a:lnTo>
                <a:lnTo>
                  <a:pt x="99159" y="2123314"/>
                </a:lnTo>
                <a:lnTo>
                  <a:pt x="67791" y="2050582"/>
                </a:lnTo>
                <a:lnTo>
                  <a:pt x="53857" y="2013596"/>
                </a:lnTo>
                <a:lnTo>
                  <a:pt x="42772" y="1975650"/>
                </a:lnTo>
                <a:lnTo>
                  <a:pt x="31273" y="1924839"/>
                </a:lnTo>
                <a:lnTo>
                  <a:pt x="21355" y="1873721"/>
                </a:lnTo>
                <a:lnTo>
                  <a:pt x="13275" y="1822229"/>
                </a:lnTo>
                <a:lnTo>
                  <a:pt x="7290" y="1770293"/>
                </a:lnTo>
                <a:lnTo>
                  <a:pt x="3170" y="1720887"/>
                </a:lnTo>
                <a:lnTo>
                  <a:pt x="476" y="1671497"/>
                </a:lnTo>
                <a:lnTo>
                  <a:pt x="0" y="1622184"/>
                </a:lnTo>
                <a:lnTo>
                  <a:pt x="2531" y="1573013"/>
                </a:lnTo>
                <a:lnTo>
                  <a:pt x="8860" y="1524046"/>
                </a:lnTo>
                <a:lnTo>
                  <a:pt x="19100" y="1472308"/>
                </a:lnTo>
                <a:lnTo>
                  <a:pt x="31510" y="1421084"/>
                </a:lnTo>
                <a:lnTo>
                  <a:pt x="45779" y="1370289"/>
                </a:lnTo>
                <a:lnTo>
                  <a:pt x="61595" y="1319837"/>
                </a:lnTo>
                <a:lnTo>
                  <a:pt x="78647" y="1269643"/>
                </a:lnTo>
                <a:lnTo>
                  <a:pt x="97917" y="1218890"/>
                </a:lnTo>
                <a:lnTo>
                  <a:pt x="119476" y="1169472"/>
                </a:lnTo>
                <a:lnTo>
                  <a:pt x="143173" y="1121137"/>
                </a:lnTo>
                <a:lnTo>
                  <a:pt x="182392" y="1048842"/>
                </a:lnTo>
                <a:lnTo>
                  <a:pt x="195395" y="1023747"/>
                </a:lnTo>
                <a:lnTo>
                  <a:pt x="220753" y="973208"/>
                </a:lnTo>
                <a:lnTo>
                  <a:pt x="241447" y="936533"/>
                </a:lnTo>
                <a:lnTo>
                  <a:pt x="264377" y="901261"/>
                </a:lnTo>
                <a:lnTo>
                  <a:pt x="287704" y="866264"/>
                </a:lnTo>
                <a:lnTo>
                  <a:pt x="309589" y="830414"/>
                </a:lnTo>
                <a:lnTo>
                  <a:pt x="328114" y="798035"/>
                </a:lnTo>
                <a:lnTo>
                  <a:pt x="347290" y="766118"/>
                </a:lnTo>
                <a:lnTo>
                  <a:pt x="367374" y="734813"/>
                </a:lnTo>
                <a:lnTo>
                  <a:pt x="388619" y="704270"/>
                </a:lnTo>
                <a:lnTo>
                  <a:pt x="417618" y="661847"/>
                </a:lnTo>
                <a:lnTo>
                  <a:pt x="444429" y="618164"/>
                </a:lnTo>
                <a:lnTo>
                  <a:pt x="469742" y="573619"/>
                </a:lnTo>
                <a:lnTo>
                  <a:pt x="518629" y="483534"/>
                </a:lnTo>
                <a:lnTo>
                  <a:pt x="543580" y="438789"/>
                </a:lnTo>
                <a:lnTo>
                  <a:pt x="562411" y="399296"/>
                </a:lnTo>
                <a:lnTo>
                  <a:pt x="576946" y="358007"/>
                </a:lnTo>
                <a:lnTo>
                  <a:pt x="589934" y="316054"/>
                </a:lnTo>
                <a:lnTo>
                  <a:pt x="619186" y="230640"/>
                </a:lnTo>
                <a:lnTo>
                  <a:pt x="631205" y="185997"/>
                </a:lnTo>
                <a:lnTo>
                  <a:pt x="640651" y="140805"/>
                </a:lnTo>
                <a:lnTo>
                  <a:pt x="647995" y="95226"/>
                </a:lnTo>
                <a:lnTo>
                  <a:pt x="653704" y="49426"/>
                </a:lnTo>
                <a:lnTo>
                  <a:pt x="658064" y="0"/>
                </a:lnTo>
                <a:lnTo>
                  <a:pt x="871416" y="0"/>
                </a:lnTo>
                <a:close/>
              </a:path>
            </a:pathLst>
          </a:custGeom>
          <a:solidFill>
            <a:srgbClr val="DBC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7817370"/>
            <a:ext cx="924560" cy="2470150"/>
          </a:xfrm>
          <a:custGeom>
            <a:avLst/>
            <a:gdLst/>
            <a:ahLst/>
            <a:cxnLst/>
            <a:rect l="l" t="t" r="r" b="b"/>
            <a:pathLst>
              <a:path w="924560" h="2470150">
                <a:moveTo>
                  <a:pt x="0" y="0"/>
                </a:moveTo>
                <a:lnTo>
                  <a:pt x="0" y="2469628"/>
                </a:lnTo>
                <a:lnTo>
                  <a:pt x="604108" y="2469628"/>
                </a:lnTo>
                <a:lnTo>
                  <a:pt x="617639" y="2439116"/>
                </a:lnTo>
                <a:lnTo>
                  <a:pt x="679722" y="2286911"/>
                </a:lnTo>
                <a:lnTo>
                  <a:pt x="701753" y="2236769"/>
                </a:lnTo>
                <a:lnTo>
                  <a:pt x="744679" y="2142593"/>
                </a:lnTo>
                <a:lnTo>
                  <a:pt x="765414" y="2095205"/>
                </a:lnTo>
                <a:lnTo>
                  <a:pt x="785257" y="2047458"/>
                </a:lnTo>
                <a:lnTo>
                  <a:pt x="803906" y="1999230"/>
                </a:lnTo>
                <a:lnTo>
                  <a:pt x="821056" y="1950402"/>
                </a:lnTo>
                <a:lnTo>
                  <a:pt x="836537" y="1902121"/>
                </a:lnTo>
                <a:lnTo>
                  <a:pt x="851001" y="1853565"/>
                </a:lnTo>
                <a:lnTo>
                  <a:pt x="864393" y="1804727"/>
                </a:lnTo>
                <a:lnTo>
                  <a:pt x="876660" y="1755598"/>
                </a:lnTo>
                <a:lnTo>
                  <a:pt x="887746" y="1706171"/>
                </a:lnTo>
                <a:lnTo>
                  <a:pt x="897596" y="1656437"/>
                </a:lnTo>
                <a:lnTo>
                  <a:pt x="906156" y="1606388"/>
                </a:lnTo>
                <a:lnTo>
                  <a:pt x="918634" y="1528170"/>
                </a:lnTo>
                <a:lnTo>
                  <a:pt x="923025" y="1488890"/>
                </a:lnTo>
                <a:lnTo>
                  <a:pt x="924418" y="1449383"/>
                </a:lnTo>
                <a:lnTo>
                  <a:pt x="923041" y="1397305"/>
                </a:lnTo>
                <a:lnTo>
                  <a:pt x="920058" y="1345319"/>
                </a:lnTo>
                <a:lnTo>
                  <a:pt x="915200" y="1293424"/>
                </a:lnTo>
                <a:lnTo>
                  <a:pt x="908203" y="1241615"/>
                </a:lnTo>
                <a:lnTo>
                  <a:pt x="900022" y="1192717"/>
                </a:lnTo>
                <a:lnTo>
                  <a:pt x="890462" y="1144186"/>
                </a:lnTo>
                <a:lnTo>
                  <a:pt x="878773" y="1096277"/>
                </a:lnTo>
                <a:lnTo>
                  <a:pt x="864203" y="1049245"/>
                </a:lnTo>
                <a:lnTo>
                  <a:pt x="846003" y="1003347"/>
                </a:lnTo>
                <a:lnTo>
                  <a:pt x="823330" y="955728"/>
                </a:lnTo>
                <a:lnTo>
                  <a:pt x="798680" y="909141"/>
                </a:lnTo>
                <a:lnTo>
                  <a:pt x="772335" y="863429"/>
                </a:lnTo>
                <a:lnTo>
                  <a:pt x="744574" y="818430"/>
                </a:lnTo>
                <a:lnTo>
                  <a:pt x="715679" y="773985"/>
                </a:lnTo>
                <a:lnTo>
                  <a:pt x="684497" y="729546"/>
                </a:lnTo>
                <a:lnTo>
                  <a:pt x="651427" y="686964"/>
                </a:lnTo>
                <a:lnTo>
                  <a:pt x="616550" y="645959"/>
                </a:lnTo>
                <a:lnTo>
                  <a:pt x="560726" y="585557"/>
                </a:lnTo>
                <a:lnTo>
                  <a:pt x="541940" y="564440"/>
                </a:lnTo>
                <a:lnTo>
                  <a:pt x="504910" y="521708"/>
                </a:lnTo>
                <a:lnTo>
                  <a:pt x="475818" y="491263"/>
                </a:lnTo>
                <a:lnTo>
                  <a:pt x="444903" y="462729"/>
                </a:lnTo>
                <a:lnTo>
                  <a:pt x="413671" y="434559"/>
                </a:lnTo>
                <a:lnTo>
                  <a:pt x="383627" y="405207"/>
                </a:lnTo>
                <a:lnTo>
                  <a:pt x="357695" y="378392"/>
                </a:lnTo>
                <a:lnTo>
                  <a:pt x="331245" y="352184"/>
                </a:lnTo>
                <a:lnTo>
                  <a:pt x="304067" y="326793"/>
                </a:lnTo>
                <a:lnTo>
                  <a:pt x="275950" y="302427"/>
                </a:lnTo>
                <a:lnTo>
                  <a:pt x="237392" y="268458"/>
                </a:lnTo>
                <a:lnTo>
                  <a:pt x="200643" y="232728"/>
                </a:lnTo>
                <a:lnTo>
                  <a:pt x="165135" y="195794"/>
                </a:lnTo>
                <a:lnTo>
                  <a:pt x="95557" y="120533"/>
                </a:lnTo>
                <a:lnTo>
                  <a:pt x="60349" y="83316"/>
                </a:lnTo>
                <a:lnTo>
                  <a:pt x="32368" y="49681"/>
                </a:lnTo>
                <a:lnTo>
                  <a:pt x="8107" y="13247"/>
                </a:lnTo>
                <a:lnTo>
                  <a:pt x="0" y="0"/>
                </a:lnTo>
                <a:close/>
              </a:path>
            </a:pathLst>
          </a:custGeom>
          <a:solidFill>
            <a:srgbClr val="DBC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26535" y="1735151"/>
            <a:ext cx="677545" cy="677545"/>
          </a:xfrm>
          <a:custGeom>
            <a:avLst/>
            <a:gdLst/>
            <a:ahLst/>
            <a:cxnLst/>
            <a:rect l="l" t="t" r="r" b="b"/>
            <a:pathLst>
              <a:path w="677545" h="677544">
                <a:moveTo>
                  <a:pt x="338741" y="677484"/>
                </a:moveTo>
                <a:lnTo>
                  <a:pt x="292776" y="674391"/>
                </a:lnTo>
                <a:lnTo>
                  <a:pt x="248690" y="665383"/>
                </a:lnTo>
                <a:lnTo>
                  <a:pt x="206888" y="650864"/>
                </a:lnTo>
                <a:lnTo>
                  <a:pt x="167772" y="631235"/>
                </a:lnTo>
                <a:lnTo>
                  <a:pt x="131746" y="606902"/>
                </a:lnTo>
                <a:lnTo>
                  <a:pt x="99214" y="578268"/>
                </a:lnTo>
                <a:lnTo>
                  <a:pt x="70580" y="545737"/>
                </a:lnTo>
                <a:lnTo>
                  <a:pt x="46247" y="509711"/>
                </a:lnTo>
                <a:lnTo>
                  <a:pt x="26619" y="470595"/>
                </a:lnTo>
                <a:lnTo>
                  <a:pt x="12099" y="428792"/>
                </a:lnTo>
                <a:lnTo>
                  <a:pt x="3091" y="384706"/>
                </a:lnTo>
                <a:lnTo>
                  <a:pt x="0" y="338750"/>
                </a:lnTo>
                <a:lnTo>
                  <a:pt x="3091" y="292776"/>
                </a:lnTo>
                <a:lnTo>
                  <a:pt x="12099" y="248690"/>
                </a:lnTo>
                <a:lnTo>
                  <a:pt x="26619" y="206887"/>
                </a:lnTo>
                <a:lnTo>
                  <a:pt x="46247" y="167771"/>
                </a:lnTo>
                <a:lnTo>
                  <a:pt x="70580" y="131746"/>
                </a:lnTo>
                <a:lnTo>
                  <a:pt x="99214" y="99214"/>
                </a:lnTo>
                <a:lnTo>
                  <a:pt x="131746" y="70580"/>
                </a:lnTo>
                <a:lnTo>
                  <a:pt x="167772" y="46247"/>
                </a:lnTo>
                <a:lnTo>
                  <a:pt x="206888" y="26619"/>
                </a:lnTo>
                <a:lnTo>
                  <a:pt x="248690" y="12099"/>
                </a:lnTo>
                <a:lnTo>
                  <a:pt x="292776" y="3091"/>
                </a:lnTo>
                <a:lnTo>
                  <a:pt x="338727" y="0"/>
                </a:lnTo>
                <a:lnTo>
                  <a:pt x="384707" y="3091"/>
                </a:lnTo>
                <a:lnTo>
                  <a:pt x="428793" y="12099"/>
                </a:lnTo>
                <a:lnTo>
                  <a:pt x="470595" y="26619"/>
                </a:lnTo>
                <a:lnTo>
                  <a:pt x="509711" y="46247"/>
                </a:lnTo>
                <a:lnTo>
                  <a:pt x="545737" y="70580"/>
                </a:lnTo>
                <a:lnTo>
                  <a:pt x="578269" y="99214"/>
                </a:lnTo>
                <a:lnTo>
                  <a:pt x="606903" y="131746"/>
                </a:lnTo>
                <a:lnTo>
                  <a:pt x="631236" y="167771"/>
                </a:lnTo>
                <a:lnTo>
                  <a:pt x="650864" y="206887"/>
                </a:lnTo>
                <a:lnTo>
                  <a:pt x="665384" y="248690"/>
                </a:lnTo>
                <a:lnTo>
                  <a:pt x="674392" y="292776"/>
                </a:lnTo>
                <a:lnTo>
                  <a:pt x="677483" y="338732"/>
                </a:lnTo>
                <a:lnTo>
                  <a:pt x="674392" y="384706"/>
                </a:lnTo>
                <a:lnTo>
                  <a:pt x="665384" y="428792"/>
                </a:lnTo>
                <a:lnTo>
                  <a:pt x="650864" y="470595"/>
                </a:lnTo>
                <a:lnTo>
                  <a:pt x="631236" y="509711"/>
                </a:lnTo>
                <a:lnTo>
                  <a:pt x="606903" y="545737"/>
                </a:lnTo>
                <a:lnTo>
                  <a:pt x="578269" y="578268"/>
                </a:lnTo>
                <a:lnTo>
                  <a:pt x="545737" y="606902"/>
                </a:lnTo>
                <a:lnTo>
                  <a:pt x="509711" y="631235"/>
                </a:lnTo>
                <a:lnTo>
                  <a:pt x="470595" y="650864"/>
                </a:lnTo>
                <a:lnTo>
                  <a:pt x="428793" y="665383"/>
                </a:lnTo>
                <a:lnTo>
                  <a:pt x="384707" y="674391"/>
                </a:lnTo>
                <a:lnTo>
                  <a:pt x="338741" y="677484"/>
                </a:lnTo>
                <a:close/>
              </a:path>
            </a:pathLst>
          </a:custGeom>
          <a:solidFill>
            <a:srgbClr val="FFED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61240" y="8004653"/>
            <a:ext cx="677545" cy="677545"/>
          </a:xfrm>
          <a:custGeom>
            <a:avLst/>
            <a:gdLst/>
            <a:ahLst/>
            <a:cxnLst/>
            <a:rect l="l" t="t" r="r" b="b"/>
            <a:pathLst>
              <a:path w="677545" h="677545">
                <a:moveTo>
                  <a:pt x="338743" y="677485"/>
                </a:moveTo>
                <a:lnTo>
                  <a:pt x="292776" y="674392"/>
                </a:lnTo>
                <a:lnTo>
                  <a:pt x="248691" y="665384"/>
                </a:lnTo>
                <a:lnTo>
                  <a:pt x="206888" y="650865"/>
                </a:lnTo>
                <a:lnTo>
                  <a:pt x="167772" y="631236"/>
                </a:lnTo>
                <a:lnTo>
                  <a:pt x="131746" y="606903"/>
                </a:lnTo>
                <a:lnTo>
                  <a:pt x="99215" y="578269"/>
                </a:lnTo>
                <a:lnTo>
                  <a:pt x="70580" y="545738"/>
                </a:lnTo>
                <a:lnTo>
                  <a:pt x="46247" y="509712"/>
                </a:lnTo>
                <a:lnTo>
                  <a:pt x="26619" y="470596"/>
                </a:lnTo>
                <a:lnTo>
                  <a:pt x="12099" y="428793"/>
                </a:lnTo>
                <a:lnTo>
                  <a:pt x="3092" y="384707"/>
                </a:lnTo>
                <a:lnTo>
                  <a:pt x="0" y="338738"/>
                </a:lnTo>
                <a:lnTo>
                  <a:pt x="3092" y="292777"/>
                </a:lnTo>
                <a:lnTo>
                  <a:pt x="12099" y="248691"/>
                </a:lnTo>
                <a:lnTo>
                  <a:pt x="26619" y="206888"/>
                </a:lnTo>
                <a:lnTo>
                  <a:pt x="46247" y="167772"/>
                </a:lnTo>
                <a:lnTo>
                  <a:pt x="70580" y="131747"/>
                </a:lnTo>
                <a:lnTo>
                  <a:pt x="99215" y="99215"/>
                </a:lnTo>
                <a:lnTo>
                  <a:pt x="131746" y="70581"/>
                </a:lnTo>
                <a:lnTo>
                  <a:pt x="167772" y="46248"/>
                </a:lnTo>
                <a:lnTo>
                  <a:pt x="206888" y="26620"/>
                </a:lnTo>
                <a:lnTo>
                  <a:pt x="248691" y="12100"/>
                </a:lnTo>
                <a:lnTo>
                  <a:pt x="292776" y="3092"/>
                </a:lnTo>
                <a:lnTo>
                  <a:pt x="338742" y="0"/>
                </a:lnTo>
                <a:lnTo>
                  <a:pt x="384707" y="3092"/>
                </a:lnTo>
                <a:lnTo>
                  <a:pt x="428793" y="12100"/>
                </a:lnTo>
                <a:lnTo>
                  <a:pt x="470595" y="26620"/>
                </a:lnTo>
                <a:lnTo>
                  <a:pt x="509711" y="46248"/>
                </a:lnTo>
                <a:lnTo>
                  <a:pt x="545737" y="70581"/>
                </a:lnTo>
                <a:lnTo>
                  <a:pt x="578269" y="99215"/>
                </a:lnTo>
                <a:lnTo>
                  <a:pt x="606903" y="131747"/>
                </a:lnTo>
                <a:lnTo>
                  <a:pt x="631236" y="167772"/>
                </a:lnTo>
                <a:lnTo>
                  <a:pt x="650864" y="206888"/>
                </a:lnTo>
                <a:lnTo>
                  <a:pt x="665384" y="248691"/>
                </a:lnTo>
                <a:lnTo>
                  <a:pt x="674392" y="292777"/>
                </a:lnTo>
                <a:lnTo>
                  <a:pt x="677484" y="338742"/>
                </a:lnTo>
                <a:lnTo>
                  <a:pt x="674392" y="384707"/>
                </a:lnTo>
                <a:lnTo>
                  <a:pt x="665384" y="428793"/>
                </a:lnTo>
                <a:lnTo>
                  <a:pt x="650864" y="470596"/>
                </a:lnTo>
                <a:lnTo>
                  <a:pt x="631236" y="509712"/>
                </a:lnTo>
                <a:lnTo>
                  <a:pt x="606903" y="545738"/>
                </a:lnTo>
                <a:lnTo>
                  <a:pt x="578269" y="578269"/>
                </a:lnTo>
                <a:lnTo>
                  <a:pt x="545737" y="606903"/>
                </a:lnTo>
                <a:lnTo>
                  <a:pt x="509711" y="631236"/>
                </a:lnTo>
                <a:lnTo>
                  <a:pt x="470595" y="650865"/>
                </a:lnTo>
                <a:lnTo>
                  <a:pt x="428793" y="665384"/>
                </a:lnTo>
                <a:lnTo>
                  <a:pt x="384707" y="674392"/>
                </a:lnTo>
                <a:lnTo>
                  <a:pt x="338743" y="677485"/>
                </a:lnTo>
                <a:close/>
              </a:path>
            </a:pathLst>
          </a:custGeom>
          <a:solidFill>
            <a:srgbClr val="FFED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935110" y="8633803"/>
            <a:ext cx="677545" cy="677545"/>
          </a:xfrm>
          <a:custGeom>
            <a:avLst/>
            <a:gdLst/>
            <a:ahLst/>
            <a:cxnLst/>
            <a:rect l="l" t="t" r="r" b="b"/>
            <a:pathLst>
              <a:path w="677544" h="677545">
                <a:moveTo>
                  <a:pt x="338744" y="677484"/>
                </a:moveTo>
                <a:lnTo>
                  <a:pt x="292776" y="674392"/>
                </a:lnTo>
                <a:lnTo>
                  <a:pt x="248690" y="665384"/>
                </a:lnTo>
                <a:lnTo>
                  <a:pt x="206888" y="650864"/>
                </a:lnTo>
                <a:lnTo>
                  <a:pt x="167772" y="631236"/>
                </a:lnTo>
                <a:lnTo>
                  <a:pt x="131746" y="606903"/>
                </a:lnTo>
                <a:lnTo>
                  <a:pt x="99215" y="578269"/>
                </a:lnTo>
                <a:lnTo>
                  <a:pt x="70580" y="545737"/>
                </a:lnTo>
                <a:lnTo>
                  <a:pt x="46247" y="509712"/>
                </a:lnTo>
                <a:lnTo>
                  <a:pt x="26619" y="470596"/>
                </a:lnTo>
                <a:lnTo>
                  <a:pt x="12099" y="428793"/>
                </a:lnTo>
                <a:lnTo>
                  <a:pt x="3092" y="384707"/>
                </a:lnTo>
                <a:lnTo>
                  <a:pt x="0" y="338738"/>
                </a:lnTo>
                <a:lnTo>
                  <a:pt x="3092" y="292777"/>
                </a:lnTo>
                <a:lnTo>
                  <a:pt x="12099" y="248691"/>
                </a:lnTo>
                <a:lnTo>
                  <a:pt x="26619" y="206888"/>
                </a:lnTo>
                <a:lnTo>
                  <a:pt x="46247" y="167772"/>
                </a:lnTo>
                <a:lnTo>
                  <a:pt x="70580" y="131747"/>
                </a:lnTo>
                <a:lnTo>
                  <a:pt x="99215" y="99215"/>
                </a:lnTo>
                <a:lnTo>
                  <a:pt x="131746" y="70581"/>
                </a:lnTo>
                <a:lnTo>
                  <a:pt x="167772" y="46248"/>
                </a:lnTo>
                <a:lnTo>
                  <a:pt x="206888" y="26620"/>
                </a:lnTo>
                <a:lnTo>
                  <a:pt x="248690" y="12100"/>
                </a:lnTo>
                <a:lnTo>
                  <a:pt x="292776" y="3092"/>
                </a:lnTo>
                <a:lnTo>
                  <a:pt x="338741" y="0"/>
                </a:lnTo>
                <a:lnTo>
                  <a:pt x="384707" y="3092"/>
                </a:lnTo>
                <a:lnTo>
                  <a:pt x="428793" y="12100"/>
                </a:lnTo>
                <a:lnTo>
                  <a:pt x="470595" y="26620"/>
                </a:lnTo>
                <a:lnTo>
                  <a:pt x="509711" y="46248"/>
                </a:lnTo>
                <a:lnTo>
                  <a:pt x="545737" y="70581"/>
                </a:lnTo>
                <a:lnTo>
                  <a:pt x="578269" y="99215"/>
                </a:lnTo>
                <a:lnTo>
                  <a:pt x="606903" y="131747"/>
                </a:lnTo>
                <a:lnTo>
                  <a:pt x="631236" y="167772"/>
                </a:lnTo>
                <a:lnTo>
                  <a:pt x="650864" y="206888"/>
                </a:lnTo>
                <a:lnTo>
                  <a:pt x="665384" y="248691"/>
                </a:lnTo>
                <a:lnTo>
                  <a:pt x="674392" y="292777"/>
                </a:lnTo>
                <a:lnTo>
                  <a:pt x="677484" y="338742"/>
                </a:lnTo>
                <a:lnTo>
                  <a:pt x="674392" y="384707"/>
                </a:lnTo>
                <a:lnTo>
                  <a:pt x="665384" y="428793"/>
                </a:lnTo>
                <a:lnTo>
                  <a:pt x="650864" y="470596"/>
                </a:lnTo>
                <a:lnTo>
                  <a:pt x="631236" y="509712"/>
                </a:lnTo>
                <a:lnTo>
                  <a:pt x="606903" y="545737"/>
                </a:lnTo>
                <a:lnTo>
                  <a:pt x="578269" y="578269"/>
                </a:lnTo>
                <a:lnTo>
                  <a:pt x="545737" y="606903"/>
                </a:lnTo>
                <a:lnTo>
                  <a:pt x="509711" y="631236"/>
                </a:lnTo>
                <a:lnTo>
                  <a:pt x="470595" y="650864"/>
                </a:lnTo>
                <a:lnTo>
                  <a:pt x="428793" y="665384"/>
                </a:lnTo>
                <a:lnTo>
                  <a:pt x="384707" y="674392"/>
                </a:lnTo>
                <a:lnTo>
                  <a:pt x="338744" y="677484"/>
                </a:lnTo>
                <a:close/>
              </a:path>
            </a:pathLst>
          </a:custGeom>
          <a:solidFill>
            <a:srgbClr val="FFEDD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1475468" y="707112"/>
            <a:ext cx="3448050" cy="4076700"/>
            <a:chOff x="1475468" y="707112"/>
            <a:chExt cx="3448050" cy="4076700"/>
          </a:xfrm>
        </p:grpSpPr>
        <p:sp>
          <p:nvSpPr>
            <p:cNvPr id="16" name="object 16"/>
            <p:cNvSpPr/>
            <p:nvPr/>
          </p:nvSpPr>
          <p:spPr>
            <a:xfrm>
              <a:off x="1503770" y="3931672"/>
              <a:ext cx="3401060" cy="831215"/>
            </a:xfrm>
            <a:custGeom>
              <a:avLst/>
              <a:gdLst/>
              <a:ahLst/>
              <a:cxnLst/>
              <a:rect l="l" t="t" r="r" b="b"/>
              <a:pathLst>
                <a:path w="3401060" h="831214">
                  <a:moveTo>
                    <a:pt x="3259374" y="830925"/>
                  </a:moveTo>
                  <a:lnTo>
                    <a:pt x="141506" y="830925"/>
                  </a:lnTo>
                  <a:lnTo>
                    <a:pt x="97809" y="823447"/>
                  </a:lnTo>
                  <a:lnTo>
                    <a:pt x="59093" y="802825"/>
                  </a:lnTo>
                  <a:lnTo>
                    <a:pt x="28074" y="771778"/>
                  </a:lnTo>
                  <a:lnTo>
                    <a:pt x="7471" y="733027"/>
                  </a:lnTo>
                  <a:lnTo>
                    <a:pt x="0" y="689290"/>
                  </a:lnTo>
                  <a:lnTo>
                    <a:pt x="0" y="141635"/>
                  </a:lnTo>
                  <a:lnTo>
                    <a:pt x="7471" y="96085"/>
                  </a:lnTo>
                  <a:lnTo>
                    <a:pt x="28074" y="57107"/>
                  </a:lnTo>
                  <a:lnTo>
                    <a:pt x="59093" y="26740"/>
                  </a:lnTo>
                  <a:lnTo>
                    <a:pt x="97809" y="7025"/>
                  </a:lnTo>
                  <a:lnTo>
                    <a:pt x="141506" y="0"/>
                  </a:lnTo>
                  <a:lnTo>
                    <a:pt x="3259374" y="0"/>
                  </a:lnTo>
                  <a:lnTo>
                    <a:pt x="3304882" y="7025"/>
                  </a:lnTo>
                  <a:lnTo>
                    <a:pt x="3343825" y="26740"/>
                  </a:lnTo>
                  <a:lnTo>
                    <a:pt x="3374164" y="57107"/>
                  </a:lnTo>
                  <a:lnTo>
                    <a:pt x="3393862" y="96085"/>
                  </a:lnTo>
                  <a:lnTo>
                    <a:pt x="3400881" y="141635"/>
                  </a:lnTo>
                  <a:lnTo>
                    <a:pt x="3400881" y="689290"/>
                  </a:lnTo>
                  <a:lnTo>
                    <a:pt x="3393862" y="734840"/>
                  </a:lnTo>
                  <a:lnTo>
                    <a:pt x="3374164" y="773818"/>
                  </a:lnTo>
                  <a:lnTo>
                    <a:pt x="3343825" y="804185"/>
                  </a:lnTo>
                  <a:lnTo>
                    <a:pt x="3304882" y="823900"/>
                  </a:lnTo>
                  <a:lnTo>
                    <a:pt x="3259374" y="830925"/>
                  </a:lnTo>
                  <a:close/>
                </a:path>
              </a:pathLst>
            </a:custGeom>
            <a:solidFill>
              <a:srgbClr val="F05E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249039" y="820420"/>
              <a:ext cx="1792605" cy="1746885"/>
            </a:xfrm>
            <a:custGeom>
              <a:avLst/>
              <a:gdLst/>
              <a:ahLst/>
              <a:cxnLst/>
              <a:rect l="l" t="t" r="r" b="b"/>
              <a:pathLst>
                <a:path w="1792604" h="1746885">
                  <a:moveTo>
                    <a:pt x="896210" y="1746832"/>
                  </a:moveTo>
                  <a:lnTo>
                    <a:pt x="847008" y="1745537"/>
                  </a:lnTo>
                  <a:lnTo>
                    <a:pt x="798503" y="1741697"/>
                  </a:lnTo>
                  <a:lnTo>
                    <a:pt x="750764" y="1735379"/>
                  </a:lnTo>
                  <a:lnTo>
                    <a:pt x="703858" y="1726650"/>
                  </a:lnTo>
                  <a:lnTo>
                    <a:pt x="657853" y="1715577"/>
                  </a:lnTo>
                  <a:lnTo>
                    <a:pt x="612818" y="1702227"/>
                  </a:lnTo>
                  <a:lnTo>
                    <a:pt x="568821" y="1686668"/>
                  </a:lnTo>
                  <a:lnTo>
                    <a:pt x="525930" y="1668966"/>
                  </a:lnTo>
                  <a:lnTo>
                    <a:pt x="484212" y="1649189"/>
                  </a:lnTo>
                  <a:lnTo>
                    <a:pt x="443737" y="1627404"/>
                  </a:lnTo>
                  <a:lnTo>
                    <a:pt x="404572" y="1603679"/>
                  </a:lnTo>
                  <a:lnTo>
                    <a:pt x="366785" y="1578079"/>
                  </a:lnTo>
                  <a:lnTo>
                    <a:pt x="330445" y="1550673"/>
                  </a:lnTo>
                  <a:lnTo>
                    <a:pt x="295620" y="1521527"/>
                  </a:lnTo>
                  <a:lnTo>
                    <a:pt x="262377" y="1490709"/>
                  </a:lnTo>
                  <a:lnTo>
                    <a:pt x="230785" y="1458286"/>
                  </a:lnTo>
                  <a:lnTo>
                    <a:pt x="200912" y="1424324"/>
                  </a:lnTo>
                  <a:lnTo>
                    <a:pt x="172827" y="1388892"/>
                  </a:lnTo>
                  <a:lnTo>
                    <a:pt x="146596" y="1352056"/>
                  </a:lnTo>
                  <a:lnTo>
                    <a:pt x="122289" y="1313884"/>
                  </a:lnTo>
                  <a:lnTo>
                    <a:pt x="99974" y="1274442"/>
                  </a:lnTo>
                  <a:lnTo>
                    <a:pt x="79719" y="1233797"/>
                  </a:lnTo>
                  <a:lnTo>
                    <a:pt x="61591" y="1192018"/>
                  </a:lnTo>
                  <a:lnTo>
                    <a:pt x="45659" y="1149170"/>
                  </a:lnTo>
                  <a:lnTo>
                    <a:pt x="31991" y="1105322"/>
                  </a:lnTo>
                  <a:lnTo>
                    <a:pt x="20656" y="1060539"/>
                  </a:lnTo>
                  <a:lnTo>
                    <a:pt x="11721" y="1014891"/>
                  </a:lnTo>
                  <a:lnTo>
                    <a:pt x="5254" y="968442"/>
                  </a:lnTo>
                  <a:lnTo>
                    <a:pt x="1325" y="921262"/>
                  </a:lnTo>
                  <a:lnTo>
                    <a:pt x="0" y="873416"/>
                  </a:lnTo>
                  <a:lnTo>
                    <a:pt x="1340" y="825570"/>
                  </a:lnTo>
                  <a:lnTo>
                    <a:pt x="5313" y="778390"/>
                  </a:lnTo>
                  <a:lnTo>
                    <a:pt x="11848" y="731941"/>
                  </a:lnTo>
                  <a:lnTo>
                    <a:pt x="20874" y="686293"/>
                  </a:lnTo>
                  <a:lnTo>
                    <a:pt x="32319" y="641510"/>
                  </a:lnTo>
                  <a:lnTo>
                    <a:pt x="46112" y="597662"/>
                  </a:lnTo>
                  <a:lnTo>
                    <a:pt x="62181" y="554814"/>
                  </a:lnTo>
                  <a:lnTo>
                    <a:pt x="80456" y="513035"/>
                  </a:lnTo>
                  <a:lnTo>
                    <a:pt x="100866" y="472390"/>
                  </a:lnTo>
                  <a:lnTo>
                    <a:pt x="123338" y="432948"/>
                  </a:lnTo>
                  <a:lnTo>
                    <a:pt x="147801" y="394776"/>
                  </a:lnTo>
                  <a:lnTo>
                    <a:pt x="174185" y="357940"/>
                  </a:lnTo>
                  <a:lnTo>
                    <a:pt x="202418" y="322508"/>
                  </a:lnTo>
                  <a:lnTo>
                    <a:pt x="232428" y="288546"/>
                  </a:lnTo>
                  <a:lnTo>
                    <a:pt x="264146" y="256123"/>
                  </a:lnTo>
                  <a:lnTo>
                    <a:pt x="297498" y="225305"/>
                  </a:lnTo>
                  <a:lnTo>
                    <a:pt x="332414" y="196159"/>
                  </a:lnTo>
                  <a:lnTo>
                    <a:pt x="368823" y="168753"/>
                  </a:lnTo>
                  <a:lnTo>
                    <a:pt x="406653" y="143153"/>
                  </a:lnTo>
                  <a:lnTo>
                    <a:pt x="445833" y="119428"/>
                  </a:lnTo>
                  <a:lnTo>
                    <a:pt x="486292" y="97643"/>
                  </a:lnTo>
                  <a:lnTo>
                    <a:pt x="527959" y="77866"/>
                  </a:lnTo>
                  <a:lnTo>
                    <a:pt x="570762" y="60164"/>
                  </a:lnTo>
                  <a:lnTo>
                    <a:pt x="614630" y="44605"/>
                  </a:lnTo>
                  <a:lnTo>
                    <a:pt x="659491" y="31255"/>
                  </a:lnTo>
                  <a:lnTo>
                    <a:pt x="705275" y="20182"/>
                  </a:lnTo>
                  <a:lnTo>
                    <a:pt x="751910" y="11453"/>
                  </a:lnTo>
                  <a:lnTo>
                    <a:pt x="799325" y="5135"/>
                  </a:lnTo>
                  <a:lnTo>
                    <a:pt x="847449" y="1294"/>
                  </a:lnTo>
                  <a:lnTo>
                    <a:pt x="896210" y="0"/>
                  </a:lnTo>
                  <a:lnTo>
                    <a:pt x="944970" y="1294"/>
                  </a:lnTo>
                  <a:lnTo>
                    <a:pt x="993094" y="5135"/>
                  </a:lnTo>
                  <a:lnTo>
                    <a:pt x="1040509" y="11453"/>
                  </a:lnTo>
                  <a:lnTo>
                    <a:pt x="1087144" y="20182"/>
                  </a:lnTo>
                  <a:lnTo>
                    <a:pt x="1132928" y="31255"/>
                  </a:lnTo>
                  <a:lnTo>
                    <a:pt x="1177789" y="44605"/>
                  </a:lnTo>
                  <a:lnTo>
                    <a:pt x="1221657" y="60164"/>
                  </a:lnTo>
                  <a:lnTo>
                    <a:pt x="1264460" y="77866"/>
                  </a:lnTo>
                  <a:lnTo>
                    <a:pt x="1306127" y="97643"/>
                  </a:lnTo>
                  <a:lnTo>
                    <a:pt x="1346586" y="119428"/>
                  </a:lnTo>
                  <a:lnTo>
                    <a:pt x="1385766" y="143153"/>
                  </a:lnTo>
                  <a:lnTo>
                    <a:pt x="1423596" y="168753"/>
                  </a:lnTo>
                  <a:lnTo>
                    <a:pt x="1460005" y="196159"/>
                  </a:lnTo>
                  <a:lnTo>
                    <a:pt x="1494921" y="225305"/>
                  </a:lnTo>
                  <a:lnTo>
                    <a:pt x="1528273" y="256123"/>
                  </a:lnTo>
                  <a:lnTo>
                    <a:pt x="1559991" y="288546"/>
                  </a:lnTo>
                  <a:lnTo>
                    <a:pt x="1590001" y="322508"/>
                  </a:lnTo>
                  <a:lnTo>
                    <a:pt x="1618234" y="357940"/>
                  </a:lnTo>
                  <a:lnTo>
                    <a:pt x="1644618" y="394776"/>
                  </a:lnTo>
                  <a:lnTo>
                    <a:pt x="1669081" y="432948"/>
                  </a:lnTo>
                  <a:lnTo>
                    <a:pt x="1691553" y="472390"/>
                  </a:lnTo>
                  <a:lnTo>
                    <a:pt x="1711963" y="513035"/>
                  </a:lnTo>
                  <a:lnTo>
                    <a:pt x="1730238" y="554814"/>
                  </a:lnTo>
                  <a:lnTo>
                    <a:pt x="1746307" y="597662"/>
                  </a:lnTo>
                  <a:lnTo>
                    <a:pt x="1760100" y="641510"/>
                  </a:lnTo>
                  <a:lnTo>
                    <a:pt x="1771545" y="686293"/>
                  </a:lnTo>
                  <a:lnTo>
                    <a:pt x="1780571" y="731941"/>
                  </a:lnTo>
                  <a:lnTo>
                    <a:pt x="1787106" y="778390"/>
                  </a:lnTo>
                  <a:lnTo>
                    <a:pt x="1791079" y="825570"/>
                  </a:lnTo>
                  <a:lnTo>
                    <a:pt x="1792420" y="873416"/>
                  </a:lnTo>
                  <a:lnTo>
                    <a:pt x="1791094" y="921262"/>
                  </a:lnTo>
                  <a:lnTo>
                    <a:pt x="1787165" y="968442"/>
                  </a:lnTo>
                  <a:lnTo>
                    <a:pt x="1780698" y="1014891"/>
                  </a:lnTo>
                  <a:lnTo>
                    <a:pt x="1771763" y="1060539"/>
                  </a:lnTo>
                  <a:lnTo>
                    <a:pt x="1760428" y="1105322"/>
                  </a:lnTo>
                  <a:lnTo>
                    <a:pt x="1746760" y="1149170"/>
                  </a:lnTo>
                  <a:lnTo>
                    <a:pt x="1730828" y="1192018"/>
                  </a:lnTo>
                  <a:lnTo>
                    <a:pt x="1712700" y="1233797"/>
                  </a:lnTo>
                  <a:lnTo>
                    <a:pt x="1692445" y="1274442"/>
                  </a:lnTo>
                  <a:lnTo>
                    <a:pt x="1670130" y="1313884"/>
                  </a:lnTo>
                  <a:lnTo>
                    <a:pt x="1645823" y="1352056"/>
                  </a:lnTo>
                  <a:lnTo>
                    <a:pt x="1619592" y="1388892"/>
                  </a:lnTo>
                  <a:lnTo>
                    <a:pt x="1591507" y="1424324"/>
                  </a:lnTo>
                  <a:lnTo>
                    <a:pt x="1561634" y="1458286"/>
                  </a:lnTo>
                  <a:lnTo>
                    <a:pt x="1530042" y="1490709"/>
                  </a:lnTo>
                  <a:lnTo>
                    <a:pt x="1496799" y="1521527"/>
                  </a:lnTo>
                  <a:lnTo>
                    <a:pt x="1461974" y="1550673"/>
                  </a:lnTo>
                  <a:lnTo>
                    <a:pt x="1425634" y="1578079"/>
                  </a:lnTo>
                  <a:lnTo>
                    <a:pt x="1387847" y="1603679"/>
                  </a:lnTo>
                  <a:lnTo>
                    <a:pt x="1348682" y="1627404"/>
                  </a:lnTo>
                  <a:lnTo>
                    <a:pt x="1308207" y="1649189"/>
                  </a:lnTo>
                  <a:lnTo>
                    <a:pt x="1266489" y="1668966"/>
                  </a:lnTo>
                  <a:lnTo>
                    <a:pt x="1223598" y="1686668"/>
                  </a:lnTo>
                  <a:lnTo>
                    <a:pt x="1179601" y="1702227"/>
                  </a:lnTo>
                  <a:lnTo>
                    <a:pt x="1134566" y="1715577"/>
                  </a:lnTo>
                  <a:lnTo>
                    <a:pt x="1088561" y="1726650"/>
                  </a:lnTo>
                  <a:lnTo>
                    <a:pt x="1041655" y="1735379"/>
                  </a:lnTo>
                  <a:lnTo>
                    <a:pt x="993916" y="1741697"/>
                  </a:lnTo>
                  <a:lnTo>
                    <a:pt x="945411" y="1745537"/>
                  </a:lnTo>
                  <a:lnTo>
                    <a:pt x="896210" y="1746832"/>
                  </a:lnTo>
                  <a:close/>
                </a:path>
              </a:pathLst>
            </a:custGeom>
            <a:solidFill>
              <a:srgbClr val="5CC7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83012" y="1018710"/>
              <a:ext cx="3042920" cy="3739515"/>
            </a:xfrm>
            <a:custGeom>
              <a:avLst/>
              <a:gdLst/>
              <a:ahLst/>
              <a:cxnLst/>
              <a:rect l="l" t="t" r="r" b="b"/>
              <a:pathLst>
                <a:path w="3042920" h="3739515">
                  <a:moveTo>
                    <a:pt x="801872" y="3739166"/>
                  </a:moveTo>
                  <a:lnTo>
                    <a:pt x="292447" y="3739166"/>
                  </a:lnTo>
                  <a:lnTo>
                    <a:pt x="292447" y="2917683"/>
                  </a:lnTo>
                  <a:lnTo>
                    <a:pt x="801872" y="2917683"/>
                  </a:lnTo>
                  <a:lnTo>
                    <a:pt x="801872" y="3739166"/>
                  </a:lnTo>
                  <a:close/>
                </a:path>
                <a:path w="3042920" h="3739515">
                  <a:moveTo>
                    <a:pt x="2749949" y="3739166"/>
                  </a:moveTo>
                  <a:lnTo>
                    <a:pt x="2240525" y="3739166"/>
                  </a:lnTo>
                  <a:lnTo>
                    <a:pt x="2240525" y="2917683"/>
                  </a:lnTo>
                  <a:lnTo>
                    <a:pt x="2749949" y="2917683"/>
                  </a:lnTo>
                  <a:lnTo>
                    <a:pt x="2749949" y="3739166"/>
                  </a:lnTo>
                  <a:close/>
                </a:path>
                <a:path w="3042920" h="3739515">
                  <a:moveTo>
                    <a:pt x="2900890" y="2908240"/>
                  </a:moveTo>
                  <a:lnTo>
                    <a:pt x="141506" y="2908240"/>
                  </a:lnTo>
                  <a:lnTo>
                    <a:pt x="95998" y="2901215"/>
                  </a:lnTo>
                  <a:lnTo>
                    <a:pt x="57055" y="2881500"/>
                  </a:lnTo>
                  <a:lnTo>
                    <a:pt x="26716" y="2851133"/>
                  </a:lnTo>
                  <a:lnTo>
                    <a:pt x="7018" y="2812155"/>
                  </a:lnTo>
                  <a:lnTo>
                    <a:pt x="0" y="2766605"/>
                  </a:lnTo>
                  <a:lnTo>
                    <a:pt x="0" y="2294488"/>
                  </a:lnTo>
                  <a:lnTo>
                    <a:pt x="7471" y="2248938"/>
                  </a:lnTo>
                  <a:lnTo>
                    <a:pt x="28074" y="2209960"/>
                  </a:lnTo>
                  <a:lnTo>
                    <a:pt x="59093" y="2179594"/>
                  </a:lnTo>
                  <a:lnTo>
                    <a:pt x="97809" y="2159878"/>
                  </a:lnTo>
                  <a:lnTo>
                    <a:pt x="141506" y="2152853"/>
                  </a:lnTo>
                  <a:lnTo>
                    <a:pt x="2900890" y="2152853"/>
                  </a:lnTo>
                  <a:lnTo>
                    <a:pt x="2944587" y="2159878"/>
                  </a:lnTo>
                  <a:lnTo>
                    <a:pt x="2983303" y="2179594"/>
                  </a:lnTo>
                  <a:lnTo>
                    <a:pt x="3014322" y="2209960"/>
                  </a:lnTo>
                  <a:lnTo>
                    <a:pt x="3034925" y="2248938"/>
                  </a:lnTo>
                  <a:lnTo>
                    <a:pt x="3042397" y="2294488"/>
                  </a:lnTo>
                  <a:lnTo>
                    <a:pt x="3042397" y="2766605"/>
                  </a:lnTo>
                  <a:lnTo>
                    <a:pt x="3034925" y="2812155"/>
                  </a:lnTo>
                  <a:lnTo>
                    <a:pt x="3014322" y="2851133"/>
                  </a:lnTo>
                  <a:lnTo>
                    <a:pt x="2983303" y="2881500"/>
                  </a:lnTo>
                  <a:lnTo>
                    <a:pt x="2944587" y="2901215"/>
                  </a:lnTo>
                  <a:lnTo>
                    <a:pt x="2900890" y="2908240"/>
                  </a:lnTo>
                  <a:close/>
                </a:path>
                <a:path w="3042920" h="3739515">
                  <a:moveTo>
                    <a:pt x="2122602" y="2143411"/>
                  </a:moveTo>
                  <a:lnTo>
                    <a:pt x="811306" y="2143411"/>
                  </a:lnTo>
                  <a:lnTo>
                    <a:pt x="833936" y="2117702"/>
                  </a:lnTo>
                  <a:lnTo>
                    <a:pt x="892976" y="2070167"/>
                  </a:lnTo>
                  <a:lnTo>
                    <a:pt x="928912" y="2048547"/>
                  </a:lnTo>
                  <a:lnTo>
                    <a:pt x="968808" y="2028495"/>
                  </a:lnTo>
                  <a:lnTo>
                    <a:pt x="1012427" y="2010117"/>
                  </a:lnTo>
                  <a:lnTo>
                    <a:pt x="1059532" y="1993513"/>
                  </a:lnTo>
                  <a:lnTo>
                    <a:pt x="1109886" y="1978789"/>
                  </a:lnTo>
                  <a:lnTo>
                    <a:pt x="1163252" y="1966047"/>
                  </a:lnTo>
                  <a:lnTo>
                    <a:pt x="1219393" y="1955390"/>
                  </a:lnTo>
                  <a:lnTo>
                    <a:pt x="1278070" y="1946921"/>
                  </a:lnTo>
                  <a:lnTo>
                    <a:pt x="1339048" y="1940744"/>
                  </a:lnTo>
                  <a:lnTo>
                    <a:pt x="1402088" y="1936963"/>
                  </a:lnTo>
                  <a:lnTo>
                    <a:pt x="1466954" y="1935679"/>
                  </a:lnTo>
                  <a:lnTo>
                    <a:pt x="1530948" y="1936963"/>
                  </a:lnTo>
                  <a:lnTo>
                    <a:pt x="1593375" y="1940744"/>
                  </a:lnTo>
                  <a:lnTo>
                    <a:pt x="1653966" y="1946921"/>
                  </a:lnTo>
                  <a:lnTo>
                    <a:pt x="1712452" y="1955390"/>
                  </a:lnTo>
                  <a:lnTo>
                    <a:pt x="1768567" y="1966047"/>
                  </a:lnTo>
                  <a:lnTo>
                    <a:pt x="1822041" y="1978789"/>
                  </a:lnTo>
                  <a:lnTo>
                    <a:pt x="1872607" y="1993513"/>
                  </a:lnTo>
                  <a:lnTo>
                    <a:pt x="1919996" y="2010117"/>
                  </a:lnTo>
                  <a:lnTo>
                    <a:pt x="1963940" y="2028496"/>
                  </a:lnTo>
                  <a:lnTo>
                    <a:pt x="2004171" y="2048547"/>
                  </a:lnTo>
                  <a:lnTo>
                    <a:pt x="2040421" y="2070167"/>
                  </a:lnTo>
                  <a:lnTo>
                    <a:pt x="2072422" y="2093253"/>
                  </a:lnTo>
                  <a:lnTo>
                    <a:pt x="2122602" y="2143411"/>
                  </a:lnTo>
                  <a:close/>
                </a:path>
                <a:path w="3042920" h="3739515">
                  <a:moveTo>
                    <a:pt x="1471671" y="1548543"/>
                  </a:moveTo>
                  <a:lnTo>
                    <a:pt x="1422469" y="1547248"/>
                  </a:lnTo>
                  <a:lnTo>
                    <a:pt x="1373965" y="1543408"/>
                  </a:lnTo>
                  <a:lnTo>
                    <a:pt x="1326225" y="1537090"/>
                  </a:lnTo>
                  <a:lnTo>
                    <a:pt x="1279319" y="1528360"/>
                  </a:lnTo>
                  <a:lnTo>
                    <a:pt x="1233315" y="1517287"/>
                  </a:lnTo>
                  <a:lnTo>
                    <a:pt x="1188280" y="1503938"/>
                  </a:lnTo>
                  <a:lnTo>
                    <a:pt x="1144282" y="1488378"/>
                  </a:lnTo>
                  <a:lnTo>
                    <a:pt x="1101391" y="1470677"/>
                  </a:lnTo>
                  <a:lnTo>
                    <a:pt x="1059674" y="1450900"/>
                  </a:lnTo>
                  <a:lnTo>
                    <a:pt x="1019198" y="1429115"/>
                  </a:lnTo>
                  <a:lnTo>
                    <a:pt x="980033" y="1405389"/>
                  </a:lnTo>
                  <a:lnTo>
                    <a:pt x="942246" y="1379790"/>
                  </a:lnTo>
                  <a:lnTo>
                    <a:pt x="905906" y="1352384"/>
                  </a:lnTo>
                  <a:lnTo>
                    <a:pt x="871081" y="1323238"/>
                  </a:lnTo>
                  <a:lnTo>
                    <a:pt x="837838" y="1292420"/>
                  </a:lnTo>
                  <a:lnTo>
                    <a:pt x="806246" y="1259997"/>
                  </a:lnTo>
                  <a:lnTo>
                    <a:pt x="776373" y="1226035"/>
                  </a:lnTo>
                  <a:lnTo>
                    <a:pt x="748288" y="1190603"/>
                  </a:lnTo>
                  <a:lnTo>
                    <a:pt x="722057" y="1153767"/>
                  </a:lnTo>
                  <a:lnTo>
                    <a:pt x="697751" y="1115595"/>
                  </a:lnTo>
                  <a:lnTo>
                    <a:pt x="675435" y="1076152"/>
                  </a:lnTo>
                  <a:lnTo>
                    <a:pt x="655180" y="1035508"/>
                  </a:lnTo>
                  <a:lnTo>
                    <a:pt x="637052" y="993729"/>
                  </a:lnTo>
                  <a:lnTo>
                    <a:pt x="621120" y="950881"/>
                  </a:lnTo>
                  <a:lnTo>
                    <a:pt x="607453" y="907032"/>
                  </a:lnTo>
                  <a:lnTo>
                    <a:pt x="596117" y="862250"/>
                  </a:lnTo>
                  <a:lnTo>
                    <a:pt x="587182" y="816601"/>
                  </a:lnTo>
                  <a:lnTo>
                    <a:pt x="580716" y="770153"/>
                  </a:lnTo>
                  <a:lnTo>
                    <a:pt x="576786" y="722973"/>
                  </a:lnTo>
                  <a:lnTo>
                    <a:pt x="575461" y="675127"/>
                  </a:lnTo>
                  <a:lnTo>
                    <a:pt x="576834" y="624596"/>
                  </a:lnTo>
                  <a:lnTo>
                    <a:pt x="580917" y="574979"/>
                  </a:lnTo>
                  <a:lnTo>
                    <a:pt x="587649" y="526353"/>
                  </a:lnTo>
                  <a:lnTo>
                    <a:pt x="596973" y="478760"/>
                  </a:lnTo>
                  <a:lnTo>
                    <a:pt x="608828" y="432249"/>
                  </a:lnTo>
                  <a:lnTo>
                    <a:pt x="623158" y="386871"/>
                  </a:lnTo>
                  <a:lnTo>
                    <a:pt x="639903" y="342677"/>
                  </a:lnTo>
                  <a:lnTo>
                    <a:pt x="659003" y="299716"/>
                  </a:lnTo>
                  <a:lnTo>
                    <a:pt x="680402" y="258040"/>
                  </a:lnTo>
                  <a:lnTo>
                    <a:pt x="704040" y="217698"/>
                  </a:lnTo>
                  <a:lnTo>
                    <a:pt x="729917" y="178661"/>
                  </a:lnTo>
                  <a:lnTo>
                    <a:pt x="757797" y="141219"/>
                  </a:lnTo>
                  <a:lnTo>
                    <a:pt x="787799" y="105183"/>
                  </a:lnTo>
                  <a:lnTo>
                    <a:pt x="819806" y="70683"/>
                  </a:lnTo>
                  <a:lnTo>
                    <a:pt x="853757" y="37769"/>
                  </a:lnTo>
                  <a:lnTo>
                    <a:pt x="889134" y="21909"/>
                  </a:lnTo>
                  <a:lnTo>
                    <a:pt x="959888" y="2581"/>
                  </a:lnTo>
                  <a:lnTo>
                    <a:pt x="995264" y="0"/>
                  </a:lnTo>
                  <a:lnTo>
                    <a:pt x="1010152" y="811"/>
                  </a:lnTo>
                  <a:lnTo>
                    <a:pt x="1056584" y="9442"/>
                  </a:lnTo>
                  <a:lnTo>
                    <a:pt x="1097152" y="23192"/>
                  </a:lnTo>
                  <a:lnTo>
                    <a:pt x="1137390" y="43715"/>
                  </a:lnTo>
                  <a:lnTo>
                    <a:pt x="1176390" y="70266"/>
                  </a:lnTo>
                  <a:lnTo>
                    <a:pt x="1213245" y="102103"/>
                  </a:lnTo>
                  <a:lnTo>
                    <a:pt x="1247047" y="138483"/>
                  </a:lnTo>
                  <a:lnTo>
                    <a:pt x="1276935" y="178741"/>
                  </a:lnTo>
                  <a:lnTo>
                    <a:pt x="1301862" y="221894"/>
                  </a:lnTo>
                  <a:lnTo>
                    <a:pt x="1327511" y="280983"/>
                  </a:lnTo>
                  <a:lnTo>
                    <a:pt x="1340777" y="336973"/>
                  </a:lnTo>
                  <a:lnTo>
                    <a:pt x="1341661" y="388537"/>
                  </a:lnTo>
                  <a:lnTo>
                    <a:pt x="1330164" y="434347"/>
                  </a:lnTo>
                  <a:lnTo>
                    <a:pt x="1308302" y="473804"/>
                  </a:lnTo>
                  <a:lnTo>
                    <a:pt x="1276435" y="507452"/>
                  </a:lnTo>
                  <a:lnTo>
                    <a:pt x="1237383" y="535677"/>
                  </a:lnTo>
                  <a:lnTo>
                    <a:pt x="1193963" y="558868"/>
                  </a:lnTo>
                  <a:lnTo>
                    <a:pt x="1148996" y="577412"/>
                  </a:lnTo>
                  <a:lnTo>
                    <a:pt x="1105301" y="591695"/>
                  </a:lnTo>
                  <a:lnTo>
                    <a:pt x="1065695" y="602105"/>
                  </a:lnTo>
                  <a:lnTo>
                    <a:pt x="991505" y="615227"/>
                  </a:lnTo>
                  <a:lnTo>
                    <a:pt x="952223" y="619653"/>
                  </a:lnTo>
                  <a:lnTo>
                    <a:pt x="834669" y="624596"/>
                  </a:lnTo>
                  <a:lnTo>
                    <a:pt x="793027" y="630866"/>
                  </a:lnTo>
                  <a:lnTo>
                    <a:pt x="759346" y="645103"/>
                  </a:lnTo>
                  <a:lnTo>
                    <a:pt x="735835" y="670406"/>
                  </a:lnTo>
                  <a:lnTo>
                    <a:pt x="724559" y="713044"/>
                  </a:lnTo>
                  <a:lnTo>
                    <a:pt x="730528" y="760108"/>
                  </a:lnTo>
                  <a:lnTo>
                    <a:pt x="749765" y="807172"/>
                  </a:lnTo>
                  <a:lnTo>
                    <a:pt x="778287" y="849810"/>
                  </a:lnTo>
                  <a:lnTo>
                    <a:pt x="813533" y="883623"/>
                  </a:lnTo>
                  <a:lnTo>
                    <a:pt x="852709" y="906289"/>
                  </a:lnTo>
                  <a:lnTo>
                    <a:pt x="895030" y="920038"/>
                  </a:lnTo>
                  <a:lnTo>
                    <a:pt x="939710" y="927097"/>
                  </a:lnTo>
                  <a:lnTo>
                    <a:pt x="985961" y="929698"/>
                  </a:lnTo>
                  <a:lnTo>
                    <a:pt x="1086093" y="930561"/>
                  </a:lnTo>
                  <a:lnTo>
                    <a:pt x="1137375" y="933998"/>
                  </a:lnTo>
                  <a:lnTo>
                    <a:pt x="1186166" y="943327"/>
                  </a:lnTo>
                  <a:lnTo>
                    <a:pt x="1231788" y="961494"/>
                  </a:lnTo>
                  <a:lnTo>
                    <a:pt x="1273561" y="991445"/>
                  </a:lnTo>
                  <a:lnTo>
                    <a:pt x="1305990" y="1042788"/>
                  </a:lnTo>
                  <a:lnTo>
                    <a:pt x="1320730" y="1090590"/>
                  </a:lnTo>
                  <a:lnTo>
                    <a:pt x="1328395" y="1116999"/>
                  </a:lnTo>
                  <a:lnTo>
                    <a:pt x="1357876" y="1176899"/>
                  </a:lnTo>
                  <a:lnTo>
                    <a:pt x="1386767" y="1208619"/>
                  </a:lnTo>
                  <a:lnTo>
                    <a:pt x="1430987" y="1239700"/>
                  </a:lnTo>
                  <a:lnTo>
                    <a:pt x="1477960" y="1258978"/>
                  </a:lnTo>
                  <a:lnTo>
                    <a:pt x="1526505" y="1268814"/>
                  </a:lnTo>
                  <a:lnTo>
                    <a:pt x="1575442" y="1271568"/>
                  </a:lnTo>
                  <a:lnTo>
                    <a:pt x="1792330" y="1271568"/>
                  </a:lnTo>
                  <a:lnTo>
                    <a:pt x="1811287" y="1284158"/>
                  </a:lnTo>
                  <a:lnTo>
                    <a:pt x="1816646" y="1299077"/>
                  </a:lnTo>
                  <a:lnTo>
                    <a:pt x="1814532" y="1324193"/>
                  </a:lnTo>
                  <a:lnTo>
                    <a:pt x="1803136" y="1364040"/>
                  </a:lnTo>
                  <a:lnTo>
                    <a:pt x="1780646" y="1423149"/>
                  </a:lnTo>
                  <a:lnTo>
                    <a:pt x="1745251" y="1506053"/>
                  </a:lnTo>
                  <a:lnTo>
                    <a:pt x="1693252" y="1521349"/>
                  </a:lnTo>
                  <a:lnTo>
                    <a:pt x="1639441" y="1533247"/>
                  </a:lnTo>
                  <a:lnTo>
                    <a:pt x="1584273" y="1541745"/>
                  </a:lnTo>
                  <a:lnTo>
                    <a:pt x="1528198" y="1546844"/>
                  </a:lnTo>
                  <a:lnTo>
                    <a:pt x="1471671" y="1548543"/>
                  </a:lnTo>
                  <a:close/>
                </a:path>
                <a:path w="3042920" h="3739515">
                  <a:moveTo>
                    <a:pt x="1792330" y="1271568"/>
                  </a:moveTo>
                  <a:lnTo>
                    <a:pt x="1575442" y="1271568"/>
                  </a:lnTo>
                  <a:lnTo>
                    <a:pt x="1623594" y="1269601"/>
                  </a:lnTo>
                  <a:lnTo>
                    <a:pt x="1669780" y="1265273"/>
                  </a:lnTo>
                  <a:lnTo>
                    <a:pt x="1714443" y="1262249"/>
                  </a:lnTo>
                  <a:lnTo>
                    <a:pt x="1754684" y="1262322"/>
                  </a:lnTo>
                  <a:lnTo>
                    <a:pt x="1787850" y="1268593"/>
                  </a:lnTo>
                  <a:lnTo>
                    <a:pt x="1792330" y="1271568"/>
                  </a:lnTo>
                  <a:close/>
                </a:path>
              </a:pathLst>
            </a:custGeom>
            <a:solidFill>
              <a:srgbClr val="81C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85838" y="753734"/>
              <a:ext cx="2632075" cy="3173730"/>
            </a:xfrm>
            <a:custGeom>
              <a:avLst/>
              <a:gdLst/>
              <a:ahLst/>
              <a:cxnLst/>
              <a:rect l="l" t="t" r="r" b="b"/>
              <a:pathLst>
                <a:path w="2632075" h="3173729">
                  <a:moveTo>
                    <a:pt x="2207506" y="3173216"/>
                  </a:moveTo>
                  <a:lnTo>
                    <a:pt x="429237" y="3173216"/>
                  </a:lnTo>
                  <a:lnTo>
                    <a:pt x="429237" y="2417829"/>
                  </a:lnTo>
                  <a:lnTo>
                    <a:pt x="2207506" y="2417829"/>
                  </a:lnTo>
                  <a:lnTo>
                    <a:pt x="2207506" y="3173216"/>
                  </a:lnTo>
                  <a:close/>
                </a:path>
                <a:path w="2632075" h="3173729">
                  <a:moveTo>
                    <a:pt x="165091" y="3173216"/>
                  </a:moveTo>
                  <a:lnTo>
                    <a:pt x="0" y="3173216"/>
                  </a:lnTo>
                  <a:lnTo>
                    <a:pt x="0" y="2417829"/>
                  </a:lnTo>
                  <a:lnTo>
                    <a:pt x="165091" y="2417829"/>
                  </a:lnTo>
                  <a:lnTo>
                    <a:pt x="165091" y="3173216"/>
                  </a:lnTo>
                  <a:close/>
                </a:path>
                <a:path w="2632075" h="3173729">
                  <a:moveTo>
                    <a:pt x="2632027" y="3173216"/>
                  </a:moveTo>
                  <a:lnTo>
                    <a:pt x="2466936" y="3173216"/>
                  </a:lnTo>
                  <a:lnTo>
                    <a:pt x="2466936" y="2417829"/>
                  </a:lnTo>
                  <a:lnTo>
                    <a:pt x="2632027" y="2417829"/>
                  </a:lnTo>
                  <a:lnTo>
                    <a:pt x="2632027" y="3173216"/>
                  </a:lnTo>
                  <a:close/>
                </a:path>
                <a:path w="2632075" h="3173729">
                  <a:moveTo>
                    <a:pt x="1981685" y="1875484"/>
                  </a:moveTo>
                  <a:lnTo>
                    <a:pt x="1937980" y="1864493"/>
                  </a:lnTo>
                  <a:lnTo>
                    <a:pt x="1900908" y="1837125"/>
                  </a:lnTo>
                  <a:lnTo>
                    <a:pt x="1759401" y="1681326"/>
                  </a:lnTo>
                  <a:lnTo>
                    <a:pt x="1764118" y="1676605"/>
                  </a:lnTo>
                  <a:lnTo>
                    <a:pt x="1796231" y="1641781"/>
                  </a:lnTo>
                  <a:lnTo>
                    <a:pt x="1829702" y="1609904"/>
                  </a:lnTo>
                  <a:lnTo>
                    <a:pt x="1863626" y="1579387"/>
                  </a:lnTo>
                  <a:lnTo>
                    <a:pt x="1897097" y="1548642"/>
                  </a:lnTo>
                  <a:lnTo>
                    <a:pt x="1929210" y="1516085"/>
                  </a:lnTo>
                  <a:lnTo>
                    <a:pt x="2075433" y="1676605"/>
                  </a:lnTo>
                  <a:lnTo>
                    <a:pt x="2098502" y="1717104"/>
                  </a:lnTo>
                  <a:lnTo>
                    <a:pt x="2104324" y="1763356"/>
                  </a:lnTo>
                  <a:lnTo>
                    <a:pt x="2093343" y="1808724"/>
                  </a:lnTo>
                  <a:lnTo>
                    <a:pt x="2066000" y="1846567"/>
                  </a:lnTo>
                  <a:lnTo>
                    <a:pt x="2026275" y="1869656"/>
                  </a:lnTo>
                  <a:lnTo>
                    <a:pt x="1981685" y="1875484"/>
                  </a:lnTo>
                  <a:close/>
                </a:path>
                <a:path w="2632075" h="3173729">
                  <a:moveTo>
                    <a:pt x="570744" y="378283"/>
                  </a:moveTo>
                  <a:lnTo>
                    <a:pt x="405652" y="194158"/>
                  </a:lnTo>
                  <a:lnTo>
                    <a:pt x="382584" y="154397"/>
                  </a:lnTo>
                  <a:lnTo>
                    <a:pt x="376761" y="109767"/>
                  </a:lnTo>
                  <a:lnTo>
                    <a:pt x="387743" y="66022"/>
                  </a:lnTo>
                  <a:lnTo>
                    <a:pt x="415086" y="28917"/>
                  </a:lnTo>
                  <a:lnTo>
                    <a:pt x="454811" y="5827"/>
                  </a:lnTo>
                  <a:lnTo>
                    <a:pt x="499401" y="0"/>
                  </a:lnTo>
                  <a:lnTo>
                    <a:pt x="543106" y="10991"/>
                  </a:lnTo>
                  <a:lnTo>
                    <a:pt x="580178" y="38359"/>
                  </a:lnTo>
                  <a:lnTo>
                    <a:pt x="745269" y="222485"/>
                  </a:lnTo>
                  <a:lnTo>
                    <a:pt x="706741" y="249112"/>
                  </a:lnTo>
                  <a:lnTo>
                    <a:pt x="670251" y="278006"/>
                  </a:lnTo>
                  <a:lnTo>
                    <a:pt x="635573" y="309165"/>
                  </a:lnTo>
                  <a:lnTo>
                    <a:pt x="602479" y="342591"/>
                  </a:lnTo>
                  <a:lnTo>
                    <a:pt x="570744" y="378283"/>
                  </a:lnTo>
                  <a:close/>
                </a:path>
              </a:pathLst>
            </a:custGeom>
            <a:solidFill>
              <a:srgbClr val="FFD9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75468" y="707112"/>
              <a:ext cx="3448050" cy="4076700"/>
            </a:xfrm>
            <a:custGeom>
              <a:avLst/>
              <a:gdLst/>
              <a:ahLst/>
              <a:cxnLst/>
              <a:rect l="l" t="t" r="r" b="b"/>
              <a:pathLst>
                <a:path w="3448050" h="4076700">
                  <a:moveTo>
                    <a:pt x="1242532" y="101599"/>
                  </a:moveTo>
                  <a:lnTo>
                    <a:pt x="1042433" y="101599"/>
                  </a:lnTo>
                  <a:lnTo>
                    <a:pt x="1088570" y="76199"/>
                  </a:lnTo>
                  <a:lnTo>
                    <a:pt x="1135592" y="38099"/>
                  </a:lnTo>
                  <a:lnTo>
                    <a:pt x="1184382" y="12699"/>
                  </a:lnTo>
                  <a:lnTo>
                    <a:pt x="1235826" y="0"/>
                  </a:lnTo>
                  <a:lnTo>
                    <a:pt x="1269433" y="0"/>
                  </a:lnTo>
                  <a:lnTo>
                    <a:pt x="1282921" y="12699"/>
                  </a:lnTo>
                  <a:lnTo>
                    <a:pt x="1292428" y="25399"/>
                  </a:lnTo>
                  <a:lnTo>
                    <a:pt x="1297661" y="38099"/>
                  </a:lnTo>
                  <a:lnTo>
                    <a:pt x="1298914" y="63499"/>
                  </a:lnTo>
                  <a:lnTo>
                    <a:pt x="1295745" y="76199"/>
                  </a:lnTo>
                  <a:lnTo>
                    <a:pt x="1287711" y="88899"/>
                  </a:lnTo>
                  <a:lnTo>
                    <a:pt x="1242532" y="101599"/>
                  </a:lnTo>
                  <a:close/>
                </a:path>
                <a:path w="3448050" h="4076700">
                  <a:moveTo>
                    <a:pt x="1943822" y="2247899"/>
                  </a:moveTo>
                  <a:lnTo>
                    <a:pt x="1458428" y="2247899"/>
                  </a:lnTo>
                  <a:lnTo>
                    <a:pt x="1516207" y="2235199"/>
                  </a:lnTo>
                  <a:lnTo>
                    <a:pt x="1575442" y="2235199"/>
                  </a:lnTo>
                  <a:lnTo>
                    <a:pt x="1575442" y="2070099"/>
                  </a:lnTo>
                  <a:lnTo>
                    <a:pt x="1528030" y="2057399"/>
                  </a:lnTo>
                  <a:lnTo>
                    <a:pt x="1481241" y="2057399"/>
                  </a:lnTo>
                  <a:lnTo>
                    <a:pt x="1389709" y="2031999"/>
                  </a:lnTo>
                  <a:lnTo>
                    <a:pt x="1258202" y="1993899"/>
                  </a:lnTo>
                  <a:lnTo>
                    <a:pt x="1216091" y="1968499"/>
                  </a:lnTo>
                  <a:lnTo>
                    <a:pt x="1174915" y="1943099"/>
                  </a:lnTo>
                  <a:lnTo>
                    <a:pt x="1134722" y="1930399"/>
                  </a:lnTo>
                  <a:lnTo>
                    <a:pt x="1095554" y="1904999"/>
                  </a:lnTo>
                  <a:lnTo>
                    <a:pt x="1057459" y="1879599"/>
                  </a:lnTo>
                  <a:lnTo>
                    <a:pt x="1020479" y="1854199"/>
                  </a:lnTo>
                  <a:lnTo>
                    <a:pt x="984660" y="1828799"/>
                  </a:lnTo>
                  <a:lnTo>
                    <a:pt x="950048" y="1790699"/>
                  </a:lnTo>
                  <a:lnTo>
                    <a:pt x="916686" y="1765299"/>
                  </a:lnTo>
                  <a:lnTo>
                    <a:pt x="884620" y="1727199"/>
                  </a:lnTo>
                  <a:lnTo>
                    <a:pt x="853895" y="1701799"/>
                  </a:lnTo>
                  <a:lnTo>
                    <a:pt x="824555" y="1663699"/>
                  </a:lnTo>
                  <a:lnTo>
                    <a:pt x="796645" y="1625599"/>
                  </a:lnTo>
                  <a:lnTo>
                    <a:pt x="770211" y="1587499"/>
                  </a:lnTo>
                  <a:lnTo>
                    <a:pt x="745297" y="1549399"/>
                  </a:lnTo>
                  <a:lnTo>
                    <a:pt x="721949" y="1511299"/>
                  </a:lnTo>
                  <a:lnTo>
                    <a:pt x="700210" y="1473199"/>
                  </a:lnTo>
                  <a:lnTo>
                    <a:pt x="680126" y="1435099"/>
                  </a:lnTo>
                  <a:lnTo>
                    <a:pt x="661742" y="1396999"/>
                  </a:lnTo>
                  <a:lnTo>
                    <a:pt x="645102" y="1346199"/>
                  </a:lnTo>
                  <a:lnTo>
                    <a:pt x="630252" y="1308099"/>
                  </a:lnTo>
                  <a:lnTo>
                    <a:pt x="617236" y="1269999"/>
                  </a:lnTo>
                  <a:lnTo>
                    <a:pt x="606099" y="1219199"/>
                  </a:lnTo>
                  <a:lnTo>
                    <a:pt x="596887" y="1168399"/>
                  </a:lnTo>
                  <a:lnTo>
                    <a:pt x="589644" y="1130299"/>
                  </a:lnTo>
                  <a:lnTo>
                    <a:pt x="584414" y="1079499"/>
                  </a:lnTo>
                  <a:lnTo>
                    <a:pt x="581244" y="1028699"/>
                  </a:lnTo>
                  <a:lnTo>
                    <a:pt x="580177" y="990599"/>
                  </a:lnTo>
                  <a:lnTo>
                    <a:pt x="581427" y="927099"/>
                  </a:lnTo>
                  <a:lnTo>
                    <a:pt x="585141" y="876299"/>
                  </a:lnTo>
                  <a:lnTo>
                    <a:pt x="591271" y="825499"/>
                  </a:lnTo>
                  <a:lnTo>
                    <a:pt x="599766" y="774699"/>
                  </a:lnTo>
                  <a:lnTo>
                    <a:pt x="610575" y="723899"/>
                  </a:lnTo>
                  <a:lnTo>
                    <a:pt x="623648" y="685799"/>
                  </a:lnTo>
                  <a:lnTo>
                    <a:pt x="638935" y="634999"/>
                  </a:lnTo>
                  <a:lnTo>
                    <a:pt x="656385" y="584199"/>
                  </a:lnTo>
                  <a:lnTo>
                    <a:pt x="675949" y="546099"/>
                  </a:lnTo>
                  <a:lnTo>
                    <a:pt x="697575" y="495299"/>
                  </a:lnTo>
                  <a:lnTo>
                    <a:pt x="721214" y="457199"/>
                  </a:lnTo>
                  <a:lnTo>
                    <a:pt x="746816" y="406399"/>
                  </a:lnTo>
                  <a:lnTo>
                    <a:pt x="774329" y="368299"/>
                  </a:lnTo>
                  <a:lnTo>
                    <a:pt x="803703" y="330199"/>
                  </a:lnTo>
                  <a:lnTo>
                    <a:pt x="834889" y="292099"/>
                  </a:lnTo>
                  <a:lnTo>
                    <a:pt x="806588" y="253999"/>
                  </a:lnTo>
                  <a:lnTo>
                    <a:pt x="788089" y="241299"/>
                  </a:lnTo>
                  <a:lnTo>
                    <a:pt x="775339" y="215899"/>
                  </a:lnTo>
                  <a:lnTo>
                    <a:pt x="768779" y="190499"/>
                  </a:lnTo>
                  <a:lnTo>
                    <a:pt x="768853" y="165099"/>
                  </a:lnTo>
                  <a:lnTo>
                    <a:pt x="783593" y="114299"/>
                  </a:lnTo>
                  <a:lnTo>
                    <a:pt x="816022" y="63499"/>
                  </a:lnTo>
                  <a:lnTo>
                    <a:pt x="853380" y="38099"/>
                  </a:lnTo>
                  <a:lnTo>
                    <a:pt x="895266" y="25399"/>
                  </a:lnTo>
                  <a:lnTo>
                    <a:pt x="938284" y="25399"/>
                  </a:lnTo>
                  <a:lnTo>
                    <a:pt x="979038" y="50799"/>
                  </a:lnTo>
                  <a:lnTo>
                    <a:pt x="996585" y="63499"/>
                  </a:lnTo>
                  <a:lnTo>
                    <a:pt x="884049" y="63499"/>
                  </a:lnTo>
                  <a:lnTo>
                    <a:pt x="868498" y="76199"/>
                  </a:lnTo>
                  <a:lnTo>
                    <a:pt x="853831" y="76199"/>
                  </a:lnTo>
                  <a:lnTo>
                    <a:pt x="839607" y="88899"/>
                  </a:lnTo>
                  <a:lnTo>
                    <a:pt x="827225" y="101599"/>
                  </a:lnTo>
                  <a:lnTo>
                    <a:pt x="818381" y="114299"/>
                  </a:lnTo>
                  <a:lnTo>
                    <a:pt x="813074" y="139699"/>
                  </a:lnTo>
                  <a:lnTo>
                    <a:pt x="811305" y="152399"/>
                  </a:lnTo>
                  <a:lnTo>
                    <a:pt x="812927" y="177799"/>
                  </a:lnTo>
                  <a:lnTo>
                    <a:pt x="817202" y="190499"/>
                  </a:lnTo>
                  <a:lnTo>
                    <a:pt x="823245" y="203199"/>
                  </a:lnTo>
                  <a:lnTo>
                    <a:pt x="830173" y="215899"/>
                  </a:lnTo>
                  <a:lnTo>
                    <a:pt x="957892" y="355599"/>
                  </a:lnTo>
                  <a:lnTo>
                    <a:pt x="900927" y="355599"/>
                  </a:lnTo>
                  <a:lnTo>
                    <a:pt x="870296" y="406399"/>
                  </a:lnTo>
                  <a:lnTo>
                    <a:pt x="841597" y="444499"/>
                  </a:lnTo>
                  <a:lnTo>
                    <a:pt x="814921" y="482599"/>
                  </a:lnTo>
                  <a:lnTo>
                    <a:pt x="790357" y="533399"/>
                  </a:lnTo>
                  <a:lnTo>
                    <a:pt x="767997" y="571499"/>
                  </a:lnTo>
                  <a:lnTo>
                    <a:pt x="747929" y="622299"/>
                  </a:lnTo>
                  <a:lnTo>
                    <a:pt x="730244" y="673099"/>
                  </a:lnTo>
                  <a:lnTo>
                    <a:pt x="715033" y="711199"/>
                  </a:lnTo>
                  <a:lnTo>
                    <a:pt x="702385" y="761999"/>
                  </a:lnTo>
                  <a:lnTo>
                    <a:pt x="692391" y="812799"/>
                  </a:lnTo>
                  <a:lnTo>
                    <a:pt x="685141" y="876299"/>
                  </a:lnTo>
                  <a:lnTo>
                    <a:pt x="680725" y="927099"/>
                  </a:lnTo>
                  <a:lnTo>
                    <a:pt x="679232" y="977899"/>
                  </a:lnTo>
                  <a:lnTo>
                    <a:pt x="680431" y="1028699"/>
                  </a:lnTo>
                  <a:lnTo>
                    <a:pt x="683989" y="1066799"/>
                  </a:lnTo>
                  <a:lnTo>
                    <a:pt x="689851" y="1117599"/>
                  </a:lnTo>
                  <a:lnTo>
                    <a:pt x="697964" y="1168399"/>
                  </a:lnTo>
                  <a:lnTo>
                    <a:pt x="708271" y="1206499"/>
                  </a:lnTo>
                  <a:lnTo>
                    <a:pt x="720717" y="1257299"/>
                  </a:lnTo>
                  <a:lnTo>
                    <a:pt x="735247" y="1295399"/>
                  </a:lnTo>
                  <a:lnTo>
                    <a:pt x="751807" y="1346199"/>
                  </a:lnTo>
                  <a:lnTo>
                    <a:pt x="770341" y="1384299"/>
                  </a:lnTo>
                  <a:lnTo>
                    <a:pt x="790794" y="1422399"/>
                  </a:lnTo>
                  <a:lnTo>
                    <a:pt x="813110" y="1473199"/>
                  </a:lnTo>
                  <a:lnTo>
                    <a:pt x="837236" y="1511299"/>
                  </a:lnTo>
                  <a:lnTo>
                    <a:pt x="863115" y="1549399"/>
                  </a:lnTo>
                  <a:lnTo>
                    <a:pt x="890693" y="1587499"/>
                  </a:lnTo>
                  <a:lnTo>
                    <a:pt x="919914" y="1612899"/>
                  </a:lnTo>
                  <a:lnTo>
                    <a:pt x="950724" y="1650999"/>
                  </a:lnTo>
                  <a:lnTo>
                    <a:pt x="983067" y="1676399"/>
                  </a:lnTo>
                  <a:lnTo>
                    <a:pt x="1016888" y="1714499"/>
                  </a:lnTo>
                  <a:lnTo>
                    <a:pt x="1052132" y="1739899"/>
                  </a:lnTo>
                  <a:lnTo>
                    <a:pt x="1088745" y="1765299"/>
                  </a:lnTo>
                  <a:lnTo>
                    <a:pt x="1126670" y="1790699"/>
                  </a:lnTo>
                  <a:lnTo>
                    <a:pt x="1165853" y="1816099"/>
                  </a:lnTo>
                  <a:lnTo>
                    <a:pt x="1206238" y="1841499"/>
                  </a:lnTo>
                  <a:lnTo>
                    <a:pt x="1247772" y="1866899"/>
                  </a:lnTo>
                  <a:lnTo>
                    <a:pt x="1334060" y="1892299"/>
                  </a:lnTo>
                  <a:lnTo>
                    <a:pt x="1378706" y="1917699"/>
                  </a:lnTo>
                  <a:lnTo>
                    <a:pt x="1424278" y="1930399"/>
                  </a:lnTo>
                  <a:lnTo>
                    <a:pt x="1470723" y="1930399"/>
                  </a:lnTo>
                  <a:lnTo>
                    <a:pt x="1517985" y="1943099"/>
                  </a:lnTo>
                  <a:lnTo>
                    <a:pt x="2174187" y="1943099"/>
                  </a:lnTo>
                  <a:lnTo>
                    <a:pt x="2152594" y="1955799"/>
                  </a:lnTo>
                  <a:lnTo>
                    <a:pt x="2108196" y="1968499"/>
                  </a:lnTo>
                  <a:lnTo>
                    <a:pt x="2062650" y="1993899"/>
                  </a:lnTo>
                  <a:lnTo>
                    <a:pt x="1919761" y="2031999"/>
                  </a:lnTo>
                  <a:lnTo>
                    <a:pt x="1870261" y="2044699"/>
                  </a:lnTo>
                  <a:lnTo>
                    <a:pt x="1819931" y="2044699"/>
                  </a:lnTo>
                  <a:lnTo>
                    <a:pt x="1768835" y="2057399"/>
                  </a:lnTo>
                  <a:lnTo>
                    <a:pt x="1768835" y="2222499"/>
                  </a:lnTo>
                  <a:lnTo>
                    <a:pt x="1828997" y="2222499"/>
                  </a:lnTo>
                  <a:lnTo>
                    <a:pt x="1943822" y="2247899"/>
                  </a:lnTo>
                  <a:close/>
                </a:path>
                <a:path w="3448050" h="4076700">
                  <a:moveTo>
                    <a:pt x="1039497" y="380999"/>
                  </a:moveTo>
                  <a:lnTo>
                    <a:pt x="981114" y="380999"/>
                  </a:lnTo>
                  <a:lnTo>
                    <a:pt x="1117904" y="253999"/>
                  </a:lnTo>
                  <a:lnTo>
                    <a:pt x="966963" y="88899"/>
                  </a:lnTo>
                  <a:lnTo>
                    <a:pt x="953991" y="76199"/>
                  </a:lnTo>
                  <a:lnTo>
                    <a:pt x="937482" y="76199"/>
                  </a:lnTo>
                  <a:lnTo>
                    <a:pt x="919204" y="63499"/>
                  </a:lnTo>
                  <a:lnTo>
                    <a:pt x="996585" y="63499"/>
                  </a:lnTo>
                  <a:lnTo>
                    <a:pt x="1014132" y="76199"/>
                  </a:lnTo>
                  <a:lnTo>
                    <a:pt x="1042433" y="101599"/>
                  </a:lnTo>
                  <a:lnTo>
                    <a:pt x="1242532" y="101599"/>
                  </a:lnTo>
                  <a:lnTo>
                    <a:pt x="1198680" y="126999"/>
                  </a:lnTo>
                  <a:lnTo>
                    <a:pt x="1113186" y="177799"/>
                  </a:lnTo>
                  <a:lnTo>
                    <a:pt x="1165072" y="241299"/>
                  </a:lnTo>
                  <a:lnTo>
                    <a:pt x="1236383" y="241299"/>
                  </a:lnTo>
                  <a:lnTo>
                    <a:pt x="1193374" y="266699"/>
                  </a:lnTo>
                  <a:lnTo>
                    <a:pt x="1259411" y="266699"/>
                  </a:lnTo>
                  <a:lnTo>
                    <a:pt x="1300002" y="279399"/>
                  </a:lnTo>
                  <a:lnTo>
                    <a:pt x="1340040" y="304799"/>
                  </a:lnTo>
                  <a:lnTo>
                    <a:pt x="1170232" y="304799"/>
                  </a:lnTo>
                  <a:lnTo>
                    <a:pt x="1150922" y="317499"/>
                  </a:lnTo>
                  <a:lnTo>
                    <a:pt x="1113187" y="317499"/>
                  </a:lnTo>
                  <a:lnTo>
                    <a:pt x="1075407" y="355599"/>
                  </a:lnTo>
                  <a:lnTo>
                    <a:pt x="1039497" y="380999"/>
                  </a:lnTo>
                  <a:close/>
                </a:path>
                <a:path w="3448050" h="4076700">
                  <a:moveTo>
                    <a:pt x="1236383" y="241299"/>
                  </a:moveTo>
                  <a:lnTo>
                    <a:pt x="1165072" y="241299"/>
                  </a:lnTo>
                  <a:lnTo>
                    <a:pt x="1204469" y="215899"/>
                  </a:lnTo>
                  <a:lnTo>
                    <a:pt x="1245419" y="190499"/>
                  </a:lnTo>
                  <a:lnTo>
                    <a:pt x="1287835" y="165099"/>
                  </a:lnTo>
                  <a:lnTo>
                    <a:pt x="1331634" y="152399"/>
                  </a:lnTo>
                  <a:lnTo>
                    <a:pt x="1423038" y="126999"/>
                  </a:lnTo>
                  <a:lnTo>
                    <a:pt x="1568383" y="88899"/>
                  </a:lnTo>
                  <a:lnTo>
                    <a:pt x="1767058" y="88899"/>
                  </a:lnTo>
                  <a:lnTo>
                    <a:pt x="1814612" y="101599"/>
                  </a:lnTo>
                  <a:lnTo>
                    <a:pt x="1861360" y="101599"/>
                  </a:lnTo>
                  <a:lnTo>
                    <a:pt x="1952186" y="126999"/>
                  </a:lnTo>
                  <a:lnTo>
                    <a:pt x="1564386" y="126999"/>
                  </a:lnTo>
                  <a:lnTo>
                    <a:pt x="1371635" y="177799"/>
                  </a:lnTo>
                  <a:lnTo>
                    <a:pt x="1325570" y="190499"/>
                  </a:lnTo>
                  <a:lnTo>
                    <a:pt x="1280467" y="215899"/>
                  </a:lnTo>
                  <a:lnTo>
                    <a:pt x="1236383" y="241299"/>
                  </a:lnTo>
                  <a:close/>
                </a:path>
                <a:path w="3448050" h="4076700">
                  <a:moveTo>
                    <a:pt x="2133183" y="1752599"/>
                  </a:moveTo>
                  <a:lnTo>
                    <a:pt x="2018830" y="1752599"/>
                  </a:lnTo>
                  <a:lnTo>
                    <a:pt x="2061976" y="1739899"/>
                  </a:lnTo>
                  <a:lnTo>
                    <a:pt x="2103761" y="1714499"/>
                  </a:lnTo>
                  <a:lnTo>
                    <a:pt x="2144110" y="1689099"/>
                  </a:lnTo>
                  <a:lnTo>
                    <a:pt x="2182946" y="1663699"/>
                  </a:lnTo>
                  <a:lnTo>
                    <a:pt x="2220194" y="1638299"/>
                  </a:lnTo>
                  <a:lnTo>
                    <a:pt x="2255775" y="1600199"/>
                  </a:lnTo>
                  <a:lnTo>
                    <a:pt x="2289615" y="1574799"/>
                  </a:lnTo>
                  <a:lnTo>
                    <a:pt x="2321637" y="1536699"/>
                  </a:lnTo>
                  <a:lnTo>
                    <a:pt x="2351763" y="1498599"/>
                  </a:lnTo>
                  <a:lnTo>
                    <a:pt x="2379919" y="1460499"/>
                  </a:lnTo>
                  <a:lnTo>
                    <a:pt x="2406027" y="1422399"/>
                  </a:lnTo>
                  <a:lnTo>
                    <a:pt x="2430012" y="1384299"/>
                  </a:lnTo>
                  <a:lnTo>
                    <a:pt x="2451796" y="1346199"/>
                  </a:lnTo>
                  <a:lnTo>
                    <a:pt x="2471303" y="1308099"/>
                  </a:lnTo>
                  <a:lnTo>
                    <a:pt x="2488457" y="1257299"/>
                  </a:lnTo>
                  <a:lnTo>
                    <a:pt x="2503182" y="1219199"/>
                  </a:lnTo>
                  <a:lnTo>
                    <a:pt x="2515401" y="1168399"/>
                  </a:lnTo>
                  <a:lnTo>
                    <a:pt x="2525037" y="1117599"/>
                  </a:lnTo>
                  <a:lnTo>
                    <a:pt x="2532015" y="1079499"/>
                  </a:lnTo>
                  <a:lnTo>
                    <a:pt x="2536258" y="1028699"/>
                  </a:lnTo>
                  <a:lnTo>
                    <a:pt x="2537689" y="977899"/>
                  </a:lnTo>
                  <a:lnTo>
                    <a:pt x="2536305" y="927099"/>
                  </a:lnTo>
                  <a:lnTo>
                    <a:pt x="2532202" y="876299"/>
                  </a:lnTo>
                  <a:lnTo>
                    <a:pt x="2525454" y="838199"/>
                  </a:lnTo>
                  <a:lnTo>
                    <a:pt x="2516136" y="787399"/>
                  </a:lnTo>
                  <a:lnTo>
                    <a:pt x="2504322" y="749299"/>
                  </a:lnTo>
                  <a:lnTo>
                    <a:pt x="2490086" y="698499"/>
                  </a:lnTo>
                  <a:lnTo>
                    <a:pt x="2473503" y="660399"/>
                  </a:lnTo>
                  <a:lnTo>
                    <a:pt x="2454646" y="609599"/>
                  </a:lnTo>
                  <a:lnTo>
                    <a:pt x="2433591" y="571499"/>
                  </a:lnTo>
                  <a:lnTo>
                    <a:pt x="2410411" y="533399"/>
                  </a:lnTo>
                  <a:lnTo>
                    <a:pt x="2385180" y="495299"/>
                  </a:lnTo>
                  <a:lnTo>
                    <a:pt x="2357973" y="457199"/>
                  </a:lnTo>
                  <a:lnTo>
                    <a:pt x="2328864" y="419099"/>
                  </a:lnTo>
                  <a:lnTo>
                    <a:pt x="2297928" y="393699"/>
                  </a:lnTo>
                  <a:lnTo>
                    <a:pt x="2265238" y="355599"/>
                  </a:lnTo>
                  <a:lnTo>
                    <a:pt x="2230869" y="330199"/>
                  </a:lnTo>
                  <a:lnTo>
                    <a:pt x="2194895" y="304799"/>
                  </a:lnTo>
                  <a:lnTo>
                    <a:pt x="2157391" y="279399"/>
                  </a:lnTo>
                  <a:lnTo>
                    <a:pt x="2118430" y="253999"/>
                  </a:lnTo>
                  <a:lnTo>
                    <a:pt x="2078087" y="228599"/>
                  </a:lnTo>
                  <a:lnTo>
                    <a:pt x="2036436" y="203199"/>
                  </a:lnTo>
                  <a:lnTo>
                    <a:pt x="1949509" y="177799"/>
                  </a:lnTo>
                  <a:lnTo>
                    <a:pt x="1904381" y="152399"/>
                  </a:lnTo>
                  <a:lnTo>
                    <a:pt x="1858242" y="152399"/>
                  </a:lnTo>
                  <a:lnTo>
                    <a:pt x="1763228" y="126999"/>
                  </a:lnTo>
                  <a:lnTo>
                    <a:pt x="1952186" y="126999"/>
                  </a:lnTo>
                  <a:lnTo>
                    <a:pt x="1996138" y="139699"/>
                  </a:lnTo>
                  <a:lnTo>
                    <a:pt x="2039032" y="165099"/>
                  </a:lnTo>
                  <a:lnTo>
                    <a:pt x="2080807" y="177799"/>
                  </a:lnTo>
                  <a:lnTo>
                    <a:pt x="2121399" y="203199"/>
                  </a:lnTo>
                  <a:lnTo>
                    <a:pt x="2160746" y="228599"/>
                  </a:lnTo>
                  <a:lnTo>
                    <a:pt x="2198784" y="253999"/>
                  </a:lnTo>
                  <a:lnTo>
                    <a:pt x="2235452" y="279399"/>
                  </a:lnTo>
                  <a:lnTo>
                    <a:pt x="2270686" y="304799"/>
                  </a:lnTo>
                  <a:lnTo>
                    <a:pt x="2304423" y="330199"/>
                  </a:lnTo>
                  <a:lnTo>
                    <a:pt x="2336602" y="368299"/>
                  </a:lnTo>
                  <a:lnTo>
                    <a:pt x="2367159" y="393699"/>
                  </a:lnTo>
                  <a:lnTo>
                    <a:pt x="2396032" y="431799"/>
                  </a:lnTo>
                  <a:lnTo>
                    <a:pt x="2423158" y="469899"/>
                  </a:lnTo>
                  <a:lnTo>
                    <a:pt x="2448474" y="507999"/>
                  </a:lnTo>
                  <a:lnTo>
                    <a:pt x="2471917" y="546099"/>
                  </a:lnTo>
                  <a:lnTo>
                    <a:pt x="2493426" y="584199"/>
                  </a:lnTo>
                  <a:lnTo>
                    <a:pt x="2512936" y="622299"/>
                  </a:lnTo>
                  <a:lnTo>
                    <a:pt x="2530386" y="673099"/>
                  </a:lnTo>
                  <a:lnTo>
                    <a:pt x="2545713" y="711199"/>
                  </a:lnTo>
                  <a:lnTo>
                    <a:pt x="2558854" y="749299"/>
                  </a:lnTo>
                  <a:lnTo>
                    <a:pt x="2569746" y="800099"/>
                  </a:lnTo>
                  <a:lnTo>
                    <a:pt x="2578327" y="838199"/>
                  </a:lnTo>
                  <a:lnTo>
                    <a:pt x="2584534" y="888999"/>
                  </a:lnTo>
                  <a:lnTo>
                    <a:pt x="2588304" y="939799"/>
                  </a:lnTo>
                  <a:lnTo>
                    <a:pt x="2589574" y="990599"/>
                  </a:lnTo>
                  <a:lnTo>
                    <a:pt x="2588162" y="1028699"/>
                  </a:lnTo>
                  <a:lnTo>
                    <a:pt x="2583967" y="1079499"/>
                  </a:lnTo>
                  <a:lnTo>
                    <a:pt x="2577053" y="1130299"/>
                  </a:lnTo>
                  <a:lnTo>
                    <a:pt x="2567486" y="1181099"/>
                  </a:lnTo>
                  <a:lnTo>
                    <a:pt x="2555330" y="1231899"/>
                  </a:lnTo>
                  <a:lnTo>
                    <a:pt x="2540649" y="1269999"/>
                  </a:lnTo>
                  <a:lnTo>
                    <a:pt x="2523508" y="1320799"/>
                  </a:lnTo>
                  <a:lnTo>
                    <a:pt x="2503971" y="1358899"/>
                  </a:lnTo>
                  <a:lnTo>
                    <a:pt x="2482101" y="1409699"/>
                  </a:lnTo>
                  <a:lnTo>
                    <a:pt x="2457965" y="1447799"/>
                  </a:lnTo>
                  <a:lnTo>
                    <a:pt x="2431626" y="1485899"/>
                  </a:lnTo>
                  <a:lnTo>
                    <a:pt x="2403149" y="1523999"/>
                  </a:lnTo>
                  <a:lnTo>
                    <a:pt x="2372597" y="1562099"/>
                  </a:lnTo>
                  <a:lnTo>
                    <a:pt x="2396182" y="1587499"/>
                  </a:lnTo>
                  <a:lnTo>
                    <a:pt x="2334862" y="1587499"/>
                  </a:lnTo>
                  <a:lnTo>
                    <a:pt x="2193356" y="1714499"/>
                  </a:lnTo>
                  <a:lnTo>
                    <a:pt x="2216940" y="1739899"/>
                  </a:lnTo>
                  <a:lnTo>
                    <a:pt x="2155620" y="1739899"/>
                  </a:lnTo>
                  <a:lnTo>
                    <a:pt x="2133183" y="1752599"/>
                  </a:lnTo>
                  <a:close/>
                </a:path>
                <a:path w="3448050" h="4076700">
                  <a:moveTo>
                    <a:pt x="1867890" y="1574799"/>
                  </a:moveTo>
                  <a:lnTo>
                    <a:pt x="1724614" y="1574799"/>
                  </a:lnTo>
                  <a:lnTo>
                    <a:pt x="1629097" y="1549399"/>
                  </a:lnTo>
                  <a:lnTo>
                    <a:pt x="1584876" y="1511299"/>
                  </a:lnTo>
                  <a:lnTo>
                    <a:pt x="1555985" y="1485899"/>
                  </a:lnTo>
                  <a:lnTo>
                    <a:pt x="1537707" y="1447799"/>
                  </a:lnTo>
                  <a:lnTo>
                    <a:pt x="1518839" y="1396999"/>
                  </a:lnTo>
                  <a:lnTo>
                    <a:pt x="1514123" y="1371599"/>
                  </a:lnTo>
                  <a:lnTo>
                    <a:pt x="1505868" y="1346199"/>
                  </a:lnTo>
                  <a:lnTo>
                    <a:pt x="1492307" y="1320799"/>
                  </a:lnTo>
                  <a:lnTo>
                    <a:pt x="1471671" y="1295399"/>
                  </a:lnTo>
                  <a:lnTo>
                    <a:pt x="1429898" y="1269999"/>
                  </a:lnTo>
                  <a:lnTo>
                    <a:pt x="1384276" y="1244599"/>
                  </a:lnTo>
                  <a:lnTo>
                    <a:pt x="1335484" y="1244599"/>
                  </a:lnTo>
                  <a:lnTo>
                    <a:pt x="1284202" y="1231899"/>
                  </a:lnTo>
                  <a:lnTo>
                    <a:pt x="1139916" y="1231899"/>
                  </a:lnTo>
                  <a:lnTo>
                    <a:pt x="1094909" y="1219199"/>
                  </a:lnTo>
                  <a:lnTo>
                    <a:pt x="1051867" y="1206499"/>
                  </a:lnTo>
                  <a:lnTo>
                    <a:pt x="1011970" y="1193799"/>
                  </a:lnTo>
                  <a:lnTo>
                    <a:pt x="976397" y="1155699"/>
                  </a:lnTo>
                  <a:lnTo>
                    <a:pt x="947874" y="1117599"/>
                  </a:lnTo>
                  <a:lnTo>
                    <a:pt x="928638" y="1066799"/>
                  </a:lnTo>
                  <a:lnTo>
                    <a:pt x="922668" y="1015999"/>
                  </a:lnTo>
                  <a:lnTo>
                    <a:pt x="933945" y="977899"/>
                  </a:lnTo>
                  <a:lnTo>
                    <a:pt x="959445" y="952499"/>
                  </a:lnTo>
                  <a:lnTo>
                    <a:pt x="992906" y="939799"/>
                  </a:lnTo>
                  <a:lnTo>
                    <a:pt x="1033442" y="927099"/>
                  </a:lnTo>
                  <a:lnTo>
                    <a:pt x="1150332" y="927099"/>
                  </a:lnTo>
                  <a:lnTo>
                    <a:pt x="1189615" y="914399"/>
                  </a:lnTo>
                  <a:lnTo>
                    <a:pt x="1231109" y="914399"/>
                  </a:lnTo>
                  <a:lnTo>
                    <a:pt x="1267373" y="901699"/>
                  </a:lnTo>
                  <a:lnTo>
                    <a:pt x="1312713" y="888999"/>
                  </a:lnTo>
                  <a:lnTo>
                    <a:pt x="1362921" y="876299"/>
                  </a:lnTo>
                  <a:lnTo>
                    <a:pt x="1413789" y="850899"/>
                  </a:lnTo>
                  <a:lnTo>
                    <a:pt x="1461109" y="825499"/>
                  </a:lnTo>
                  <a:lnTo>
                    <a:pt x="1500673" y="787399"/>
                  </a:lnTo>
                  <a:lnTo>
                    <a:pt x="1528273" y="736599"/>
                  </a:lnTo>
                  <a:lnTo>
                    <a:pt x="1539107" y="698499"/>
                  </a:lnTo>
                  <a:lnTo>
                    <a:pt x="1537117" y="647699"/>
                  </a:lnTo>
                  <a:lnTo>
                    <a:pt x="1523630" y="584199"/>
                  </a:lnTo>
                  <a:lnTo>
                    <a:pt x="1499972" y="533399"/>
                  </a:lnTo>
                  <a:lnTo>
                    <a:pt x="1474999" y="482599"/>
                  </a:lnTo>
                  <a:lnTo>
                    <a:pt x="1445157" y="444499"/>
                  </a:lnTo>
                  <a:lnTo>
                    <a:pt x="1411355" y="406399"/>
                  </a:lnTo>
                  <a:lnTo>
                    <a:pt x="1374500" y="380999"/>
                  </a:lnTo>
                  <a:lnTo>
                    <a:pt x="1335500" y="342899"/>
                  </a:lnTo>
                  <a:lnTo>
                    <a:pt x="1254694" y="317499"/>
                  </a:lnTo>
                  <a:lnTo>
                    <a:pt x="1237742" y="317499"/>
                  </a:lnTo>
                  <a:lnTo>
                    <a:pt x="1221675" y="304799"/>
                  </a:lnTo>
                  <a:lnTo>
                    <a:pt x="1340040" y="304799"/>
                  </a:lnTo>
                  <a:lnTo>
                    <a:pt x="1378973" y="330199"/>
                  </a:lnTo>
                  <a:lnTo>
                    <a:pt x="1416247" y="355599"/>
                  </a:lnTo>
                  <a:lnTo>
                    <a:pt x="1451311" y="393699"/>
                  </a:lnTo>
                  <a:lnTo>
                    <a:pt x="1483610" y="419099"/>
                  </a:lnTo>
                  <a:lnTo>
                    <a:pt x="1512594" y="469899"/>
                  </a:lnTo>
                  <a:lnTo>
                    <a:pt x="1537707" y="507999"/>
                  </a:lnTo>
                  <a:lnTo>
                    <a:pt x="1561480" y="558799"/>
                  </a:lnTo>
                  <a:lnTo>
                    <a:pt x="1576197" y="609599"/>
                  </a:lnTo>
                  <a:lnTo>
                    <a:pt x="1581857" y="660399"/>
                  </a:lnTo>
                  <a:lnTo>
                    <a:pt x="1578461" y="711199"/>
                  </a:lnTo>
                  <a:lnTo>
                    <a:pt x="1566009" y="761999"/>
                  </a:lnTo>
                  <a:lnTo>
                    <a:pt x="1538656" y="800099"/>
                  </a:lnTo>
                  <a:lnTo>
                    <a:pt x="1501078" y="838199"/>
                  </a:lnTo>
                  <a:lnTo>
                    <a:pt x="1456313" y="876299"/>
                  </a:lnTo>
                  <a:lnTo>
                    <a:pt x="1407403" y="901699"/>
                  </a:lnTo>
                  <a:lnTo>
                    <a:pt x="1357387" y="927099"/>
                  </a:lnTo>
                  <a:lnTo>
                    <a:pt x="1309306" y="939799"/>
                  </a:lnTo>
                  <a:lnTo>
                    <a:pt x="1266200" y="952499"/>
                  </a:lnTo>
                  <a:lnTo>
                    <a:pt x="1231109" y="965199"/>
                  </a:lnTo>
                  <a:lnTo>
                    <a:pt x="1188878" y="965199"/>
                  </a:lnTo>
                  <a:lnTo>
                    <a:pt x="1147974" y="977899"/>
                  </a:lnTo>
                  <a:lnTo>
                    <a:pt x="1005877" y="977899"/>
                  </a:lnTo>
                  <a:lnTo>
                    <a:pt x="985241" y="990599"/>
                  </a:lnTo>
                  <a:lnTo>
                    <a:pt x="971680" y="1003299"/>
                  </a:lnTo>
                  <a:lnTo>
                    <a:pt x="966963" y="1028699"/>
                  </a:lnTo>
                  <a:lnTo>
                    <a:pt x="972859" y="1054099"/>
                  </a:lnTo>
                  <a:lnTo>
                    <a:pt x="987599" y="1092199"/>
                  </a:lnTo>
                  <a:lnTo>
                    <a:pt x="1043792" y="1155699"/>
                  </a:lnTo>
                  <a:lnTo>
                    <a:pt x="1084055" y="1168399"/>
                  </a:lnTo>
                  <a:lnTo>
                    <a:pt x="1129300" y="1181099"/>
                  </a:lnTo>
                  <a:lnTo>
                    <a:pt x="1326146" y="1181099"/>
                  </a:lnTo>
                  <a:lnTo>
                    <a:pt x="1419086" y="1206499"/>
                  </a:lnTo>
                  <a:lnTo>
                    <a:pt x="1463132" y="1231899"/>
                  </a:lnTo>
                  <a:lnTo>
                    <a:pt x="1504689" y="1257299"/>
                  </a:lnTo>
                  <a:lnTo>
                    <a:pt x="1530853" y="1295399"/>
                  </a:lnTo>
                  <a:lnTo>
                    <a:pt x="1558417" y="1358899"/>
                  </a:lnTo>
                  <a:lnTo>
                    <a:pt x="1566009" y="1384299"/>
                  </a:lnTo>
                  <a:lnTo>
                    <a:pt x="1572789" y="1409699"/>
                  </a:lnTo>
                  <a:lnTo>
                    <a:pt x="1581338" y="1435099"/>
                  </a:lnTo>
                  <a:lnTo>
                    <a:pt x="1595194" y="1447799"/>
                  </a:lnTo>
                  <a:lnTo>
                    <a:pt x="1617894" y="1473199"/>
                  </a:lnTo>
                  <a:lnTo>
                    <a:pt x="1662912" y="1511299"/>
                  </a:lnTo>
                  <a:lnTo>
                    <a:pt x="1712006" y="1523999"/>
                  </a:lnTo>
                  <a:lnTo>
                    <a:pt x="2017799" y="1523999"/>
                  </a:lnTo>
                  <a:lnTo>
                    <a:pt x="2051849" y="1562099"/>
                  </a:lnTo>
                  <a:lnTo>
                    <a:pt x="1915206" y="1562099"/>
                  </a:lnTo>
                  <a:lnTo>
                    <a:pt x="1867890" y="1574799"/>
                  </a:lnTo>
                  <a:close/>
                </a:path>
                <a:path w="3448050" h="4076700">
                  <a:moveTo>
                    <a:pt x="1816732" y="1866899"/>
                  </a:moveTo>
                  <a:lnTo>
                    <a:pt x="1523286" y="1866899"/>
                  </a:lnTo>
                  <a:lnTo>
                    <a:pt x="1430880" y="1841499"/>
                  </a:lnTo>
                  <a:lnTo>
                    <a:pt x="1299390" y="1803399"/>
                  </a:lnTo>
                  <a:lnTo>
                    <a:pt x="1257709" y="1777999"/>
                  </a:lnTo>
                  <a:lnTo>
                    <a:pt x="1217207" y="1765299"/>
                  </a:lnTo>
                  <a:lnTo>
                    <a:pt x="1177947" y="1739899"/>
                  </a:lnTo>
                  <a:lnTo>
                    <a:pt x="1139991" y="1714499"/>
                  </a:lnTo>
                  <a:lnTo>
                    <a:pt x="1103402" y="1689099"/>
                  </a:lnTo>
                  <a:lnTo>
                    <a:pt x="1068242" y="1663699"/>
                  </a:lnTo>
                  <a:lnTo>
                    <a:pt x="1034575" y="1625599"/>
                  </a:lnTo>
                  <a:lnTo>
                    <a:pt x="1002463" y="1600199"/>
                  </a:lnTo>
                  <a:lnTo>
                    <a:pt x="971969" y="1562099"/>
                  </a:lnTo>
                  <a:lnTo>
                    <a:pt x="943154" y="1536699"/>
                  </a:lnTo>
                  <a:lnTo>
                    <a:pt x="916083" y="1498599"/>
                  </a:lnTo>
                  <a:lnTo>
                    <a:pt x="890817" y="1460499"/>
                  </a:lnTo>
                  <a:lnTo>
                    <a:pt x="867420" y="1422399"/>
                  </a:lnTo>
                  <a:lnTo>
                    <a:pt x="845953" y="1384299"/>
                  </a:lnTo>
                  <a:lnTo>
                    <a:pt x="826480" y="1333499"/>
                  </a:lnTo>
                  <a:lnTo>
                    <a:pt x="809064" y="1295399"/>
                  </a:lnTo>
                  <a:lnTo>
                    <a:pt x="793766" y="1257299"/>
                  </a:lnTo>
                  <a:lnTo>
                    <a:pt x="780650" y="1206499"/>
                  </a:lnTo>
                  <a:lnTo>
                    <a:pt x="769778" y="1168399"/>
                  </a:lnTo>
                  <a:lnTo>
                    <a:pt x="761213" y="1117599"/>
                  </a:lnTo>
                  <a:lnTo>
                    <a:pt x="755017" y="1079499"/>
                  </a:lnTo>
                  <a:lnTo>
                    <a:pt x="751254" y="1028699"/>
                  </a:lnTo>
                  <a:lnTo>
                    <a:pt x="749986" y="977899"/>
                  </a:lnTo>
                  <a:lnTo>
                    <a:pt x="751544" y="927099"/>
                  </a:lnTo>
                  <a:lnTo>
                    <a:pt x="756166" y="876299"/>
                  </a:lnTo>
                  <a:lnTo>
                    <a:pt x="763768" y="825499"/>
                  </a:lnTo>
                  <a:lnTo>
                    <a:pt x="774269" y="774699"/>
                  </a:lnTo>
                  <a:lnTo>
                    <a:pt x="787587" y="723899"/>
                  </a:lnTo>
                  <a:lnTo>
                    <a:pt x="803641" y="673099"/>
                  </a:lnTo>
                  <a:lnTo>
                    <a:pt x="822347" y="634999"/>
                  </a:lnTo>
                  <a:lnTo>
                    <a:pt x="843625" y="584199"/>
                  </a:lnTo>
                  <a:lnTo>
                    <a:pt x="867392" y="546099"/>
                  </a:lnTo>
                  <a:lnTo>
                    <a:pt x="893567" y="495299"/>
                  </a:lnTo>
                  <a:lnTo>
                    <a:pt x="922068" y="457199"/>
                  </a:lnTo>
                  <a:lnTo>
                    <a:pt x="952812" y="419099"/>
                  </a:lnTo>
                  <a:lnTo>
                    <a:pt x="900927" y="355599"/>
                  </a:lnTo>
                  <a:lnTo>
                    <a:pt x="957892" y="355599"/>
                  </a:lnTo>
                  <a:lnTo>
                    <a:pt x="981114" y="380999"/>
                  </a:lnTo>
                  <a:lnTo>
                    <a:pt x="1039497" y="380999"/>
                  </a:lnTo>
                  <a:lnTo>
                    <a:pt x="1005566" y="419099"/>
                  </a:lnTo>
                  <a:lnTo>
                    <a:pt x="973723" y="457199"/>
                  </a:lnTo>
                  <a:lnTo>
                    <a:pt x="944077" y="495299"/>
                  </a:lnTo>
                  <a:lnTo>
                    <a:pt x="916737" y="546099"/>
                  </a:lnTo>
                  <a:lnTo>
                    <a:pt x="891813" y="584199"/>
                  </a:lnTo>
                  <a:lnTo>
                    <a:pt x="869412" y="634999"/>
                  </a:lnTo>
                  <a:lnTo>
                    <a:pt x="849644" y="673099"/>
                  </a:lnTo>
                  <a:lnTo>
                    <a:pt x="832619" y="723899"/>
                  </a:lnTo>
                  <a:lnTo>
                    <a:pt x="818444" y="774699"/>
                  </a:lnTo>
                  <a:lnTo>
                    <a:pt x="807230" y="825499"/>
                  </a:lnTo>
                  <a:lnTo>
                    <a:pt x="799085" y="876299"/>
                  </a:lnTo>
                  <a:lnTo>
                    <a:pt x="794118" y="927099"/>
                  </a:lnTo>
                  <a:lnTo>
                    <a:pt x="792438" y="977899"/>
                  </a:lnTo>
                  <a:lnTo>
                    <a:pt x="793822" y="1028699"/>
                  </a:lnTo>
                  <a:lnTo>
                    <a:pt x="797925" y="1079499"/>
                  </a:lnTo>
                  <a:lnTo>
                    <a:pt x="804673" y="1117599"/>
                  </a:lnTo>
                  <a:lnTo>
                    <a:pt x="813991" y="1168399"/>
                  </a:lnTo>
                  <a:lnTo>
                    <a:pt x="825805" y="1219199"/>
                  </a:lnTo>
                  <a:lnTo>
                    <a:pt x="840040" y="1257299"/>
                  </a:lnTo>
                  <a:lnTo>
                    <a:pt x="856624" y="1295399"/>
                  </a:lnTo>
                  <a:lnTo>
                    <a:pt x="875480" y="1346199"/>
                  </a:lnTo>
                  <a:lnTo>
                    <a:pt x="896536" y="1384299"/>
                  </a:lnTo>
                  <a:lnTo>
                    <a:pt x="919716" y="1422399"/>
                  </a:lnTo>
                  <a:lnTo>
                    <a:pt x="944947" y="1460499"/>
                  </a:lnTo>
                  <a:lnTo>
                    <a:pt x="972154" y="1498599"/>
                  </a:lnTo>
                  <a:lnTo>
                    <a:pt x="1001262" y="1536699"/>
                  </a:lnTo>
                  <a:lnTo>
                    <a:pt x="1032199" y="1562099"/>
                  </a:lnTo>
                  <a:lnTo>
                    <a:pt x="1064889" y="1600199"/>
                  </a:lnTo>
                  <a:lnTo>
                    <a:pt x="1099258" y="1625599"/>
                  </a:lnTo>
                  <a:lnTo>
                    <a:pt x="1135232" y="1650999"/>
                  </a:lnTo>
                  <a:lnTo>
                    <a:pt x="1172736" y="1676399"/>
                  </a:lnTo>
                  <a:lnTo>
                    <a:pt x="1211697" y="1701799"/>
                  </a:lnTo>
                  <a:lnTo>
                    <a:pt x="1252040" y="1727199"/>
                  </a:lnTo>
                  <a:lnTo>
                    <a:pt x="1293690" y="1752599"/>
                  </a:lnTo>
                  <a:lnTo>
                    <a:pt x="1380618" y="1777999"/>
                  </a:lnTo>
                  <a:lnTo>
                    <a:pt x="1425746" y="1803399"/>
                  </a:lnTo>
                  <a:lnTo>
                    <a:pt x="1471885" y="1803399"/>
                  </a:lnTo>
                  <a:lnTo>
                    <a:pt x="1566898" y="1828799"/>
                  </a:lnTo>
                  <a:lnTo>
                    <a:pt x="1968714" y="1828799"/>
                  </a:lnTo>
                  <a:lnTo>
                    <a:pt x="1816732" y="1866899"/>
                  </a:lnTo>
                  <a:close/>
                </a:path>
                <a:path w="3448050" h="4076700">
                  <a:moveTo>
                    <a:pt x="2558878" y="1612899"/>
                  </a:moveTo>
                  <a:lnTo>
                    <a:pt x="2419766" y="1612899"/>
                  </a:lnTo>
                  <a:lnTo>
                    <a:pt x="2431706" y="1600199"/>
                  </a:lnTo>
                  <a:lnTo>
                    <a:pt x="2444530" y="1587499"/>
                  </a:lnTo>
                  <a:lnTo>
                    <a:pt x="2455585" y="1574799"/>
                  </a:lnTo>
                  <a:lnTo>
                    <a:pt x="2462218" y="1562099"/>
                  </a:lnTo>
                  <a:lnTo>
                    <a:pt x="2482560" y="1536699"/>
                  </a:lnTo>
                  <a:lnTo>
                    <a:pt x="2501133" y="1511299"/>
                  </a:lnTo>
                  <a:lnTo>
                    <a:pt x="2517937" y="1485899"/>
                  </a:lnTo>
                  <a:lnTo>
                    <a:pt x="2532972" y="1460499"/>
                  </a:lnTo>
                  <a:lnTo>
                    <a:pt x="2549702" y="1435099"/>
                  </a:lnTo>
                  <a:lnTo>
                    <a:pt x="2574834" y="1422399"/>
                  </a:lnTo>
                  <a:lnTo>
                    <a:pt x="2602620" y="1422399"/>
                  </a:lnTo>
                  <a:lnTo>
                    <a:pt x="2627310" y="1447799"/>
                  </a:lnTo>
                  <a:lnTo>
                    <a:pt x="2630774" y="1447799"/>
                  </a:lnTo>
                  <a:lnTo>
                    <a:pt x="2633796" y="1460499"/>
                  </a:lnTo>
                  <a:lnTo>
                    <a:pt x="2635933" y="1460499"/>
                  </a:lnTo>
                  <a:lnTo>
                    <a:pt x="2636744" y="1473199"/>
                  </a:lnTo>
                  <a:lnTo>
                    <a:pt x="2633574" y="1498599"/>
                  </a:lnTo>
                  <a:lnTo>
                    <a:pt x="2625541" y="1511299"/>
                  </a:lnTo>
                  <a:lnTo>
                    <a:pt x="2614854" y="1536699"/>
                  </a:lnTo>
                  <a:lnTo>
                    <a:pt x="2603725" y="1549399"/>
                  </a:lnTo>
                  <a:lnTo>
                    <a:pt x="2592302" y="1562099"/>
                  </a:lnTo>
                  <a:lnTo>
                    <a:pt x="2579551" y="1587499"/>
                  </a:lnTo>
                  <a:lnTo>
                    <a:pt x="2565917" y="1600199"/>
                  </a:lnTo>
                  <a:lnTo>
                    <a:pt x="2558878" y="1612899"/>
                  </a:lnTo>
                  <a:close/>
                </a:path>
                <a:path w="3448050" h="4076700">
                  <a:moveTo>
                    <a:pt x="2017799" y="1523999"/>
                  </a:moveTo>
                  <a:lnTo>
                    <a:pt x="1867890" y="1523999"/>
                  </a:lnTo>
                  <a:lnTo>
                    <a:pt x="1923166" y="1511299"/>
                  </a:lnTo>
                  <a:lnTo>
                    <a:pt x="1974020" y="1511299"/>
                  </a:lnTo>
                  <a:lnTo>
                    <a:pt x="2017799" y="1523999"/>
                  </a:lnTo>
                  <a:close/>
                </a:path>
                <a:path w="3448050" h="4076700">
                  <a:moveTo>
                    <a:pt x="1968714" y="1828799"/>
                  </a:moveTo>
                  <a:lnTo>
                    <a:pt x="1763769" y="1828799"/>
                  </a:lnTo>
                  <a:lnTo>
                    <a:pt x="1812466" y="1816099"/>
                  </a:lnTo>
                  <a:lnTo>
                    <a:pt x="1860378" y="1816099"/>
                  </a:lnTo>
                  <a:lnTo>
                    <a:pt x="1907241" y="1803399"/>
                  </a:lnTo>
                  <a:lnTo>
                    <a:pt x="1952794" y="1777999"/>
                  </a:lnTo>
                  <a:lnTo>
                    <a:pt x="1989497" y="1701799"/>
                  </a:lnTo>
                  <a:lnTo>
                    <a:pt x="2009397" y="1638299"/>
                  </a:lnTo>
                  <a:lnTo>
                    <a:pt x="2015145" y="1612899"/>
                  </a:lnTo>
                  <a:lnTo>
                    <a:pt x="2009397" y="1587499"/>
                  </a:lnTo>
                  <a:lnTo>
                    <a:pt x="1988613" y="1574799"/>
                  </a:lnTo>
                  <a:lnTo>
                    <a:pt x="1956332" y="1562099"/>
                  </a:lnTo>
                  <a:lnTo>
                    <a:pt x="2051849" y="1562099"/>
                  </a:lnTo>
                  <a:lnTo>
                    <a:pt x="2064599" y="1587499"/>
                  </a:lnTo>
                  <a:lnTo>
                    <a:pt x="2065410" y="1625599"/>
                  </a:lnTo>
                  <a:lnTo>
                    <a:pt x="2051185" y="1676399"/>
                  </a:lnTo>
                  <a:lnTo>
                    <a:pt x="2018830" y="1752599"/>
                  </a:lnTo>
                  <a:lnTo>
                    <a:pt x="2133183" y="1752599"/>
                  </a:lnTo>
                  <a:lnTo>
                    <a:pt x="2110745" y="1765299"/>
                  </a:lnTo>
                  <a:lnTo>
                    <a:pt x="2064599" y="1790699"/>
                  </a:lnTo>
                  <a:lnTo>
                    <a:pt x="2017237" y="1803399"/>
                  </a:lnTo>
                  <a:lnTo>
                    <a:pt x="1968714" y="1828799"/>
                  </a:lnTo>
                  <a:close/>
                </a:path>
                <a:path w="3448050" h="4076700">
                  <a:moveTo>
                    <a:pt x="2509186" y="1904999"/>
                  </a:moveTo>
                  <a:lnTo>
                    <a:pt x="2426252" y="1904999"/>
                  </a:lnTo>
                  <a:lnTo>
                    <a:pt x="2447699" y="1892299"/>
                  </a:lnTo>
                  <a:lnTo>
                    <a:pt x="2466935" y="1879599"/>
                  </a:lnTo>
                  <a:lnTo>
                    <a:pt x="2466935" y="1866899"/>
                  </a:lnTo>
                  <a:lnTo>
                    <a:pt x="2471652" y="1866899"/>
                  </a:lnTo>
                  <a:lnTo>
                    <a:pt x="2481307" y="1854199"/>
                  </a:lnTo>
                  <a:lnTo>
                    <a:pt x="2488751" y="1841499"/>
                  </a:lnTo>
                  <a:lnTo>
                    <a:pt x="2493542" y="1816099"/>
                  </a:lnTo>
                  <a:lnTo>
                    <a:pt x="2495237" y="1803399"/>
                  </a:lnTo>
                  <a:lnTo>
                    <a:pt x="2493689" y="1790699"/>
                  </a:lnTo>
                  <a:lnTo>
                    <a:pt x="2489930" y="1777999"/>
                  </a:lnTo>
                  <a:lnTo>
                    <a:pt x="2485287" y="1765299"/>
                  </a:lnTo>
                  <a:lnTo>
                    <a:pt x="2481086" y="1752599"/>
                  </a:lnTo>
                  <a:lnTo>
                    <a:pt x="2476369" y="1752599"/>
                  </a:lnTo>
                  <a:lnTo>
                    <a:pt x="2476369" y="1739899"/>
                  </a:lnTo>
                  <a:lnTo>
                    <a:pt x="2349013" y="1600199"/>
                  </a:lnTo>
                  <a:lnTo>
                    <a:pt x="2334862" y="1587499"/>
                  </a:lnTo>
                  <a:lnTo>
                    <a:pt x="2396182" y="1587499"/>
                  </a:lnTo>
                  <a:lnTo>
                    <a:pt x="2419766" y="1612899"/>
                  </a:lnTo>
                  <a:lnTo>
                    <a:pt x="2558878" y="1612899"/>
                  </a:lnTo>
                  <a:lnTo>
                    <a:pt x="2551840" y="1625599"/>
                  </a:lnTo>
                  <a:lnTo>
                    <a:pt x="2543585" y="1638299"/>
                  </a:lnTo>
                  <a:lnTo>
                    <a:pt x="2528255" y="1650999"/>
                  </a:lnTo>
                  <a:lnTo>
                    <a:pt x="2509387" y="1676399"/>
                  </a:lnTo>
                  <a:lnTo>
                    <a:pt x="2490520" y="1689099"/>
                  </a:lnTo>
                  <a:lnTo>
                    <a:pt x="2509388" y="1714499"/>
                  </a:lnTo>
                  <a:lnTo>
                    <a:pt x="2533764" y="1752599"/>
                  </a:lnTo>
                  <a:lnTo>
                    <a:pt x="2544783" y="1790699"/>
                  </a:lnTo>
                  <a:lnTo>
                    <a:pt x="2542670" y="1841499"/>
                  </a:lnTo>
                  <a:lnTo>
                    <a:pt x="2527651" y="1879599"/>
                  </a:lnTo>
                  <a:lnTo>
                    <a:pt x="2509186" y="1904999"/>
                  </a:lnTo>
                  <a:close/>
                </a:path>
                <a:path w="3448050" h="4076700">
                  <a:moveTo>
                    <a:pt x="2174187" y="1943099"/>
                  </a:moveTo>
                  <a:lnTo>
                    <a:pt x="1820520" y="1943099"/>
                  </a:lnTo>
                  <a:lnTo>
                    <a:pt x="1971927" y="1904999"/>
                  </a:lnTo>
                  <a:lnTo>
                    <a:pt x="2020662" y="1879599"/>
                  </a:lnTo>
                  <a:lnTo>
                    <a:pt x="2068271" y="1866899"/>
                  </a:lnTo>
                  <a:lnTo>
                    <a:pt x="2114598" y="1841499"/>
                  </a:lnTo>
                  <a:lnTo>
                    <a:pt x="2159490" y="1816099"/>
                  </a:lnTo>
                  <a:lnTo>
                    <a:pt x="2202789" y="1790699"/>
                  </a:lnTo>
                  <a:lnTo>
                    <a:pt x="2155620" y="1739899"/>
                  </a:lnTo>
                  <a:lnTo>
                    <a:pt x="2216940" y="1739899"/>
                  </a:lnTo>
                  <a:lnTo>
                    <a:pt x="2334862" y="1866899"/>
                  </a:lnTo>
                  <a:lnTo>
                    <a:pt x="2349013" y="1879599"/>
                  </a:lnTo>
                  <a:lnTo>
                    <a:pt x="2278260" y="1879599"/>
                  </a:lnTo>
                  <a:lnTo>
                    <a:pt x="2237689" y="1904999"/>
                  </a:lnTo>
                  <a:lnTo>
                    <a:pt x="2195780" y="1930399"/>
                  </a:lnTo>
                  <a:lnTo>
                    <a:pt x="2174187" y="1943099"/>
                  </a:lnTo>
                  <a:close/>
                </a:path>
                <a:path w="3448050" h="4076700">
                  <a:moveTo>
                    <a:pt x="1768835" y="1943099"/>
                  </a:moveTo>
                  <a:lnTo>
                    <a:pt x="1566009" y="1943099"/>
                  </a:lnTo>
                  <a:lnTo>
                    <a:pt x="1566009" y="1892299"/>
                  </a:lnTo>
                  <a:lnTo>
                    <a:pt x="1570725" y="1879599"/>
                  </a:lnTo>
                  <a:lnTo>
                    <a:pt x="1570725" y="1866899"/>
                  </a:lnTo>
                  <a:lnTo>
                    <a:pt x="1764118" y="1866899"/>
                  </a:lnTo>
                  <a:lnTo>
                    <a:pt x="1768835" y="1879599"/>
                  </a:lnTo>
                  <a:lnTo>
                    <a:pt x="1768835" y="1943099"/>
                  </a:lnTo>
                  <a:close/>
                </a:path>
                <a:path w="3448050" h="4076700">
                  <a:moveTo>
                    <a:pt x="2430306" y="1955799"/>
                  </a:moveTo>
                  <a:lnTo>
                    <a:pt x="2377462" y="1955799"/>
                  </a:lnTo>
                  <a:lnTo>
                    <a:pt x="2350192" y="1943099"/>
                  </a:lnTo>
                  <a:lnTo>
                    <a:pt x="2324692" y="1930399"/>
                  </a:lnTo>
                  <a:lnTo>
                    <a:pt x="2301844" y="1904999"/>
                  </a:lnTo>
                  <a:lnTo>
                    <a:pt x="2278260" y="1879599"/>
                  </a:lnTo>
                  <a:lnTo>
                    <a:pt x="2349013" y="1879599"/>
                  </a:lnTo>
                  <a:lnTo>
                    <a:pt x="2363164" y="1892299"/>
                  </a:lnTo>
                  <a:lnTo>
                    <a:pt x="2382031" y="1892299"/>
                  </a:lnTo>
                  <a:lnTo>
                    <a:pt x="2403921" y="1904999"/>
                  </a:lnTo>
                  <a:lnTo>
                    <a:pt x="2509186" y="1904999"/>
                  </a:lnTo>
                  <a:lnTo>
                    <a:pt x="2499954" y="1917699"/>
                  </a:lnTo>
                  <a:lnTo>
                    <a:pt x="2477917" y="1930399"/>
                  </a:lnTo>
                  <a:lnTo>
                    <a:pt x="2454554" y="1943099"/>
                  </a:lnTo>
                  <a:lnTo>
                    <a:pt x="2430306" y="1955799"/>
                  </a:lnTo>
                  <a:close/>
                </a:path>
                <a:path w="3448050" h="4076700">
                  <a:moveTo>
                    <a:pt x="2344296" y="2438399"/>
                  </a:moveTo>
                  <a:lnTo>
                    <a:pt x="999981" y="2438399"/>
                  </a:lnTo>
                  <a:lnTo>
                    <a:pt x="1023043" y="2412999"/>
                  </a:lnTo>
                  <a:lnTo>
                    <a:pt x="1050679" y="2400299"/>
                  </a:lnTo>
                  <a:lnTo>
                    <a:pt x="1082605" y="2374899"/>
                  </a:lnTo>
                  <a:lnTo>
                    <a:pt x="1118536" y="2349499"/>
                  </a:lnTo>
                  <a:lnTo>
                    <a:pt x="1158191" y="2324099"/>
                  </a:lnTo>
                  <a:lnTo>
                    <a:pt x="1201285" y="2311399"/>
                  </a:lnTo>
                  <a:lnTo>
                    <a:pt x="1247535" y="2298699"/>
                  </a:lnTo>
                  <a:lnTo>
                    <a:pt x="1296658" y="2273299"/>
                  </a:lnTo>
                  <a:lnTo>
                    <a:pt x="1348370" y="2260599"/>
                  </a:lnTo>
                  <a:lnTo>
                    <a:pt x="1402387" y="2247899"/>
                  </a:lnTo>
                  <a:lnTo>
                    <a:pt x="1997994" y="2247899"/>
                  </a:lnTo>
                  <a:lnTo>
                    <a:pt x="2023837" y="2260599"/>
                  </a:lnTo>
                  <a:lnTo>
                    <a:pt x="1606745" y="2260599"/>
                  </a:lnTo>
                  <a:lnTo>
                    <a:pt x="1549522" y="2273299"/>
                  </a:lnTo>
                  <a:lnTo>
                    <a:pt x="1493651" y="2273299"/>
                  </a:lnTo>
                  <a:lnTo>
                    <a:pt x="1439391" y="2285999"/>
                  </a:lnTo>
                  <a:lnTo>
                    <a:pt x="1386998" y="2285999"/>
                  </a:lnTo>
                  <a:lnTo>
                    <a:pt x="1336731" y="2298699"/>
                  </a:lnTo>
                  <a:lnTo>
                    <a:pt x="1288848" y="2311399"/>
                  </a:lnTo>
                  <a:lnTo>
                    <a:pt x="1243604" y="2324099"/>
                  </a:lnTo>
                  <a:lnTo>
                    <a:pt x="1201260" y="2349499"/>
                  </a:lnTo>
                  <a:lnTo>
                    <a:pt x="1162071" y="2362199"/>
                  </a:lnTo>
                  <a:lnTo>
                    <a:pt x="1126296" y="2387599"/>
                  </a:lnTo>
                  <a:lnTo>
                    <a:pt x="1094192" y="2400299"/>
                  </a:lnTo>
                  <a:lnTo>
                    <a:pt x="1066018" y="2425699"/>
                  </a:lnTo>
                  <a:lnTo>
                    <a:pt x="2332804" y="2425699"/>
                  </a:lnTo>
                  <a:lnTo>
                    <a:pt x="2344296" y="2438399"/>
                  </a:lnTo>
                  <a:close/>
                </a:path>
                <a:path w="3448050" h="4076700">
                  <a:moveTo>
                    <a:pt x="2332804" y="2425699"/>
                  </a:moveTo>
                  <a:lnTo>
                    <a:pt x="2268826" y="2425699"/>
                  </a:lnTo>
                  <a:lnTo>
                    <a:pt x="2240649" y="2400299"/>
                  </a:lnTo>
                  <a:lnTo>
                    <a:pt x="2208530" y="2387599"/>
                  </a:lnTo>
                  <a:lnTo>
                    <a:pt x="2172715" y="2362199"/>
                  </a:lnTo>
                  <a:lnTo>
                    <a:pt x="2133446" y="2349499"/>
                  </a:lnTo>
                  <a:lnTo>
                    <a:pt x="2090971" y="2324099"/>
                  </a:lnTo>
                  <a:lnTo>
                    <a:pt x="2045532" y="2311399"/>
                  </a:lnTo>
                  <a:lnTo>
                    <a:pt x="1997376" y="2298699"/>
                  </a:lnTo>
                  <a:lnTo>
                    <a:pt x="1946746" y="2285999"/>
                  </a:lnTo>
                  <a:lnTo>
                    <a:pt x="1893887" y="2285999"/>
                  </a:lnTo>
                  <a:lnTo>
                    <a:pt x="1839045" y="2273299"/>
                  </a:lnTo>
                  <a:lnTo>
                    <a:pt x="1782464" y="2273299"/>
                  </a:lnTo>
                  <a:lnTo>
                    <a:pt x="1724388" y="2260599"/>
                  </a:lnTo>
                  <a:lnTo>
                    <a:pt x="2023837" y="2260599"/>
                  </a:lnTo>
                  <a:lnTo>
                    <a:pt x="2049680" y="2273299"/>
                  </a:lnTo>
                  <a:lnTo>
                    <a:pt x="2098636" y="2285999"/>
                  </a:lnTo>
                  <a:lnTo>
                    <a:pt x="2144615" y="2298699"/>
                  </a:lnTo>
                  <a:lnTo>
                    <a:pt x="2187374" y="2324099"/>
                  </a:lnTo>
                  <a:lnTo>
                    <a:pt x="2226668" y="2336799"/>
                  </a:lnTo>
                  <a:lnTo>
                    <a:pt x="2262252" y="2362199"/>
                  </a:lnTo>
                  <a:lnTo>
                    <a:pt x="2293881" y="2387599"/>
                  </a:lnTo>
                  <a:lnTo>
                    <a:pt x="2321311" y="2412999"/>
                  </a:lnTo>
                  <a:lnTo>
                    <a:pt x="2332804" y="2425699"/>
                  </a:lnTo>
                  <a:close/>
                </a:path>
                <a:path w="3448050" h="4076700">
                  <a:moveTo>
                    <a:pt x="3212205" y="3200399"/>
                  </a:moveTo>
                  <a:lnTo>
                    <a:pt x="245277" y="3200399"/>
                  </a:lnTo>
                  <a:lnTo>
                    <a:pt x="222504" y="3174999"/>
                  </a:lnTo>
                  <a:lnTo>
                    <a:pt x="204594" y="3149599"/>
                  </a:lnTo>
                  <a:lnTo>
                    <a:pt x="192876" y="3111499"/>
                  </a:lnTo>
                  <a:lnTo>
                    <a:pt x="188675" y="3086099"/>
                  </a:lnTo>
                  <a:lnTo>
                    <a:pt x="188675" y="2603499"/>
                  </a:lnTo>
                  <a:lnTo>
                    <a:pt x="194680" y="2565399"/>
                  </a:lnTo>
                  <a:lnTo>
                    <a:pt x="211560" y="2527299"/>
                  </a:lnTo>
                  <a:lnTo>
                    <a:pt x="237613" y="2489199"/>
                  </a:lnTo>
                  <a:lnTo>
                    <a:pt x="271133" y="2463799"/>
                  </a:lnTo>
                  <a:lnTo>
                    <a:pt x="310419" y="2451099"/>
                  </a:lnTo>
                  <a:lnTo>
                    <a:pt x="353766" y="2438399"/>
                  </a:lnTo>
                  <a:lnTo>
                    <a:pt x="3147064" y="2438399"/>
                  </a:lnTo>
                  <a:lnTo>
                    <a:pt x="3186349" y="2451099"/>
                  </a:lnTo>
                  <a:lnTo>
                    <a:pt x="3208696" y="2476499"/>
                  </a:lnTo>
                  <a:lnTo>
                    <a:pt x="344333" y="2476499"/>
                  </a:lnTo>
                  <a:lnTo>
                    <a:pt x="298048" y="2489199"/>
                  </a:lnTo>
                  <a:lnTo>
                    <a:pt x="260608" y="2514599"/>
                  </a:lnTo>
                  <a:lnTo>
                    <a:pt x="235549" y="2552699"/>
                  </a:lnTo>
                  <a:lnTo>
                    <a:pt x="226410" y="2603499"/>
                  </a:lnTo>
                  <a:lnTo>
                    <a:pt x="226410" y="3073399"/>
                  </a:lnTo>
                  <a:lnTo>
                    <a:pt x="235549" y="3124199"/>
                  </a:lnTo>
                  <a:lnTo>
                    <a:pt x="260608" y="3149599"/>
                  </a:lnTo>
                  <a:lnTo>
                    <a:pt x="298048" y="3174999"/>
                  </a:lnTo>
                  <a:lnTo>
                    <a:pt x="344333" y="3187699"/>
                  </a:lnTo>
                  <a:lnTo>
                    <a:pt x="3223592" y="3187699"/>
                  </a:lnTo>
                  <a:lnTo>
                    <a:pt x="3212205" y="3200399"/>
                  </a:lnTo>
                  <a:close/>
                </a:path>
                <a:path w="3448050" h="4076700">
                  <a:moveTo>
                    <a:pt x="429237" y="3187699"/>
                  </a:moveTo>
                  <a:lnTo>
                    <a:pt x="386785" y="3187699"/>
                  </a:lnTo>
                  <a:lnTo>
                    <a:pt x="386785" y="2476499"/>
                  </a:lnTo>
                  <a:lnTo>
                    <a:pt x="429237" y="2476499"/>
                  </a:lnTo>
                  <a:lnTo>
                    <a:pt x="429237" y="3187699"/>
                  </a:lnTo>
                  <a:close/>
                </a:path>
                <a:path w="3448050" h="4076700">
                  <a:moveTo>
                    <a:pt x="599045" y="3187699"/>
                  </a:moveTo>
                  <a:lnTo>
                    <a:pt x="547159" y="3187699"/>
                  </a:lnTo>
                  <a:lnTo>
                    <a:pt x="547159" y="2476499"/>
                  </a:lnTo>
                  <a:lnTo>
                    <a:pt x="599045" y="2476499"/>
                  </a:lnTo>
                  <a:lnTo>
                    <a:pt x="599045" y="3187699"/>
                  </a:lnTo>
                  <a:close/>
                </a:path>
                <a:path w="3448050" h="4076700">
                  <a:moveTo>
                    <a:pt x="858474" y="3187699"/>
                  </a:moveTo>
                  <a:lnTo>
                    <a:pt x="811305" y="3187699"/>
                  </a:lnTo>
                  <a:lnTo>
                    <a:pt x="811305" y="2476499"/>
                  </a:lnTo>
                  <a:lnTo>
                    <a:pt x="858474" y="2476499"/>
                  </a:lnTo>
                  <a:lnTo>
                    <a:pt x="858474" y="3187699"/>
                  </a:lnTo>
                  <a:close/>
                </a:path>
                <a:path w="3448050" h="4076700">
                  <a:moveTo>
                    <a:pt x="2636744" y="3187699"/>
                  </a:moveTo>
                  <a:lnTo>
                    <a:pt x="2589575" y="3187699"/>
                  </a:lnTo>
                  <a:lnTo>
                    <a:pt x="2589575" y="2476499"/>
                  </a:lnTo>
                  <a:lnTo>
                    <a:pt x="2636744" y="2476499"/>
                  </a:lnTo>
                  <a:lnTo>
                    <a:pt x="2636744" y="3187699"/>
                  </a:lnTo>
                  <a:close/>
                </a:path>
                <a:path w="3448050" h="4076700">
                  <a:moveTo>
                    <a:pt x="2896173" y="3187699"/>
                  </a:moveTo>
                  <a:lnTo>
                    <a:pt x="2849004" y="3187699"/>
                  </a:lnTo>
                  <a:lnTo>
                    <a:pt x="2849004" y="2476499"/>
                  </a:lnTo>
                  <a:lnTo>
                    <a:pt x="2896173" y="2476499"/>
                  </a:lnTo>
                  <a:lnTo>
                    <a:pt x="2896173" y="3187699"/>
                  </a:lnTo>
                  <a:close/>
                </a:path>
                <a:path w="3448050" h="4076700">
                  <a:moveTo>
                    <a:pt x="3061264" y="3187699"/>
                  </a:moveTo>
                  <a:lnTo>
                    <a:pt x="3014095" y="3187699"/>
                  </a:lnTo>
                  <a:lnTo>
                    <a:pt x="3014095" y="2476499"/>
                  </a:lnTo>
                  <a:lnTo>
                    <a:pt x="3061264" y="2476499"/>
                  </a:lnTo>
                  <a:lnTo>
                    <a:pt x="3061264" y="3187699"/>
                  </a:lnTo>
                  <a:close/>
                </a:path>
                <a:path w="3448050" h="4076700">
                  <a:moveTo>
                    <a:pt x="3223592" y="3187699"/>
                  </a:moveTo>
                  <a:lnTo>
                    <a:pt x="3103716" y="3187699"/>
                  </a:lnTo>
                  <a:lnTo>
                    <a:pt x="3150001" y="3174999"/>
                  </a:lnTo>
                  <a:lnTo>
                    <a:pt x="3187441" y="3149599"/>
                  </a:lnTo>
                  <a:lnTo>
                    <a:pt x="3212500" y="3124199"/>
                  </a:lnTo>
                  <a:lnTo>
                    <a:pt x="3221639" y="3073399"/>
                  </a:lnTo>
                  <a:lnTo>
                    <a:pt x="3221639" y="2603499"/>
                  </a:lnTo>
                  <a:lnTo>
                    <a:pt x="3212500" y="2552699"/>
                  </a:lnTo>
                  <a:lnTo>
                    <a:pt x="3187441" y="2514599"/>
                  </a:lnTo>
                  <a:lnTo>
                    <a:pt x="3150001" y="2489199"/>
                  </a:lnTo>
                  <a:lnTo>
                    <a:pt x="3103716" y="2476499"/>
                  </a:lnTo>
                  <a:lnTo>
                    <a:pt x="3208696" y="2476499"/>
                  </a:lnTo>
                  <a:lnTo>
                    <a:pt x="3219870" y="2489199"/>
                  </a:lnTo>
                  <a:lnTo>
                    <a:pt x="3245922" y="2514599"/>
                  </a:lnTo>
                  <a:lnTo>
                    <a:pt x="3262802" y="2552699"/>
                  </a:lnTo>
                  <a:lnTo>
                    <a:pt x="3268808" y="2603499"/>
                  </a:lnTo>
                  <a:lnTo>
                    <a:pt x="3268808" y="3073399"/>
                  </a:lnTo>
                  <a:lnTo>
                    <a:pt x="3264607" y="3111499"/>
                  </a:lnTo>
                  <a:lnTo>
                    <a:pt x="3252888" y="3136899"/>
                  </a:lnTo>
                  <a:lnTo>
                    <a:pt x="3234979" y="3174999"/>
                  </a:lnTo>
                  <a:lnTo>
                    <a:pt x="3223592" y="3187699"/>
                  </a:lnTo>
                  <a:close/>
                </a:path>
                <a:path w="3448050" h="4076700">
                  <a:moveTo>
                    <a:pt x="3326306" y="4076699"/>
                  </a:moveTo>
                  <a:lnTo>
                    <a:pt x="121743" y="4076699"/>
                  </a:lnTo>
                  <a:lnTo>
                    <a:pt x="82458" y="4063999"/>
                  </a:lnTo>
                  <a:lnTo>
                    <a:pt x="48937" y="4038599"/>
                  </a:lnTo>
                  <a:lnTo>
                    <a:pt x="22885" y="4000499"/>
                  </a:lnTo>
                  <a:lnTo>
                    <a:pt x="6005" y="3962399"/>
                  </a:lnTo>
                  <a:lnTo>
                    <a:pt x="0" y="3911599"/>
                  </a:lnTo>
                  <a:lnTo>
                    <a:pt x="0" y="3365499"/>
                  </a:lnTo>
                  <a:lnTo>
                    <a:pt x="6005" y="3327399"/>
                  </a:lnTo>
                  <a:lnTo>
                    <a:pt x="22885" y="3289299"/>
                  </a:lnTo>
                  <a:lnTo>
                    <a:pt x="48937" y="3251199"/>
                  </a:lnTo>
                  <a:lnTo>
                    <a:pt x="82458" y="3225799"/>
                  </a:lnTo>
                  <a:lnTo>
                    <a:pt x="121743" y="3213099"/>
                  </a:lnTo>
                  <a:lnTo>
                    <a:pt x="165091" y="3200399"/>
                  </a:lnTo>
                  <a:lnTo>
                    <a:pt x="3326306" y="3200399"/>
                  </a:lnTo>
                  <a:lnTo>
                    <a:pt x="3365591" y="3213099"/>
                  </a:lnTo>
                  <a:lnTo>
                    <a:pt x="3399112" y="3238499"/>
                  </a:lnTo>
                  <a:lnTo>
                    <a:pt x="165091" y="3238499"/>
                  </a:lnTo>
                  <a:lnTo>
                    <a:pt x="118806" y="3251199"/>
                  </a:lnTo>
                  <a:lnTo>
                    <a:pt x="81366" y="3276599"/>
                  </a:lnTo>
                  <a:lnTo>
                    <a:pt x="56307" y="3314699"/>
                  </a:lnTo>
                  <a:lnTo>
                    <a:pt x="47168" y="3365499"/>
                  </a:lnTo>
                  <a:lnTo>
                    <a:pt x="47168" y="3911599"/>
                  </a:lnTo>
                  <a:lnTo>
                    <a:pt x="56307" y="3949699"/>
                  </a:lnTo>
                  <a:lnTo>
                    <a:pt x="81366" y="3987799"/>
                  </a:lnTo>
                  <a:lnTo>
                    <a:pt x="118806" y="4013199"/>
                  </a:lnTo>
                  <a:lnTo>
                    <a:pt x="165091" y="4025899"/>
                  </a:lnTo>
                  <a:lnTo>
                    <a:pt x="3407796" y="4025899"/>
                  </a:lnTo>
                  <a:lnTo>
                    <a:pt x="3399112" y="4038599"/>
                  </a:lnTo>
                  <a:lnTo>
                    <a:pt x="3365591" y="4063999"/>
                  </a:lnTo>
                  <a:lnTo>
                    <a:pt x="3326306" y="4076699"/>
                  </a:lnTo>
                  <a:close/>
                </a:path>
                <a:path w="3448050" h="4076700">
                  <a:moveTo>
                    <a:pt x="518858" y="4025899"/>
                  </a:moveTo>
                  <a:lnTo>
                    <a:pt x="471689" y="4025899"/>
                  </a:lnTo>
                  <a:lnTo>
                    <a:pt x="471689" y="3238499"/>
                  </a:lnTo>
                  <a:lnTo>
                    <a:pt x="1028283" y="3238499"/>
                  </a:lnTo>
                  <a:lnTo>
                    <a:pt x="1028283" y="3251199"/>
                  </a:lnTo>
                  <a:lnTo>
                    <a:pt x="518858" y="3251199"/>
                  </a:lnTo>
                  <a:lnTo>
                    <a:pt x="518858" y="4025899"/>
                  </a:lnTo>
                  <a:close/>
                </a:path>
                <a:path w="3448050" h="4076700">
                  <a:moveTo>
                    <a:pt x="2466936" y="4025899"/>
                  </a:moveTo>
                  <a:lnTo>
                    <a:pt x="2419766" y="4025899"/>
                  </a:lnTo>
                  <a:lnTo>
                    <a:pt x="2419766" y="3238499"/>
                  </a:lnTo>
                  <a:lnTo>
                    <a:pt x="2976360" y="3238499"/>
                  </a:lnTo>
                  <a:lnTo>
                    <a:pt x="2976360" y="3251199"/>
                  </a:lnTo>
                  <a:lnTo>
                    <a:pt x="2466936" y="3251199"/>
                  </a:lnTo>
                  <a:lnTo>
                    <a:pt x="2466936" y="4025899"/>
                  </a:lnTo>
                  <a:close/>
                </a:path>
                <a:path w="3448050" h="4076700">
                  <a:moveTo>
                    <a:pt x="3407796" y="4025899"/>
                  </a:moveTo>
                  <a:lnTo>
                    <a:pt x="3282958" y="4025899"/>
                  </a:lnTo>
                  <a:lnTo>
                    <a:pt x="3329243" y="4013199"/>
                  </a:lnTo>
                  <a:lnTo>
                    <a:pt x="3366683" y="3987799"/>
                  </a:lnTo>
                  <a:lnTo>
                    <a:pt x="3391742" y="3949699"/>
                  </a:lnTo>
                  <a:lnTo>
                    <a:pt x="3400881" y="3911599"/>
                  </a:lnTo>
                  <a:lnTo>
                    <a:pt x="3400881" y="3365499"/>
                  </a:lnTo>
                  <a:lnTo>
                    <a:pt x="3391742" y="3314699"/>
                  </a:lnTo>
                  <a:lnTo>
                    <a:pt x="3366683" y="3276599"/>
                  </a:lnTo>
                  <a:lnTo>
                    <a:pt x="3329243" y="3251199"/>
                  </a:lnTo>
                  <a:lnTo>
                    <a:pt x="3282958" y="3238499"/>
                  </a:lnTo>
                  <a:lnTo>
                    <a:pt x="3399112" y="3238499"/>
                  </a:lnTo>
                  <a:lnTo>
                    <a:pt x="3425164" y="3276599"/>
                  </a:lnTo>
                  <a:lnTo>
                    <a:pt x="3442044" y="3314699"/>
                  </a:lnTo>
                  <a:lnTo>
                    <a:pt x="3448050" y="3365499"/>
                  </a:lnTo>
                  <a:lnTo>
                    <a:pt x="3448050" y="3911599"/>
                  </a:lnTo>
                  <a:lnTo>
                    <a:pt x="3442044" y="3962399"/>
                  </a:lnTo>
                  <a:lnTo>
                    <a:pt x="3425164" y="4000499"/>
                  </a:lnTo>
                  <a:lnTo>
                    <a:pt x="3407796" y="4025899"/>
                  </a:lnTo>
                  <a:close/>
                </a:path>
                <a:path w="3448050" h="4076700">
                  <a:moveTo>
                    <a:pt x="1028283" y="4025899"/>
                  </a:moveTo>
                  <a:lnTo>
                    <a:pt x="981114" y="4025899"/>
                  </a:lnTo>
                  <a:lnTo>
                    <a:pt x="981114" y="3251199"/>
                  </a:lnTo>
                  <a:lnTo>
                    <a:pt x="1028283" y="3251199"/>
                  </a:lnTo>
                  <a:lnTo>
                    <a:pt x="1028283" y="4025899"/>
                  </a:lnTo>
                  <a:close/>
                </a:path>
                <a:path w="3448050" h="4076700">
                  <a:moveTo>
                    <a:pt x="2976360" y="4025899"/>
                  </a:moveTo>
                  <a:lnTo>
                    <a:pt x="2929191" y="4025899"/>
                  </a:lnTo>
                  <a:lnTo>
                    <a:pt x="2929191" y="3251199"/>
                  </a:lnTo>
                  <a:lnTo>
                    <a:pt x="2976360" y="3251199"/>
                  </a:lnTo>
                  <a:lnTo>
                    <a:pt x="2976360" y="4025899"/>
                  </a:lnTo>
                  <a:close/>
                </a:path>
              </a:pathLst>
            </a:custGeom>
            <a:solidFill>
              <a:srgbClr val="7862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8053" y="2390191"/>
            <a:ext cx="828675" cy="571500"/>
          </a:xfrm>
          <a:custGeom>
            <a:avLst/>
            <a:gdLst/>
            <a:ahLst/>
            <a:cxnLst/>
            <a:rect l="l" t="t" r="r" b="b"/>
            <a:pathLst>
              <a:path w="828675" h="571500">
                <a:moveTo>
                  <a:pt x="201700" y="571357"/>
                </a:moveTo>
                <a:lnTo>
                  <a:pt x="157975" y="567631"/>
                </a:lnTo>
                <a:lnTo>
                  <a:pt x="118832" y="556453"/>
                </a:lnTo>
                <a:lnTo>
                  <a:pt x="84197" y="537824"/>
                </a:lnTo>
                <a:lnTo>
                  <a:pt x="53996" y="511742"/>
                </a:lnTo>
                <a:lnTo>
                  <a:pt x="30470" y="479489"/>
                </a:lnTo>
                <a:lnTo>
                  <a:pt x="13585" y="442155"/>
                </a:lnTo>
                <a:lnTo>
                  <a:pt x="3407" y="399674"/>
                </a:lnTo>
                <a:lnTo>
                  <a:pt x="0" y="351982"/>
                </a:lnTo>
                <a:lnTo>
                  <a:pt x="953" y="324518"/>
                </a:lnTo>
                <a:lnTo>
                  <a:pt x="8771" y="268592"/>
                </a:lnTo>
                <a:lnTo>
                  <a:pt x="25264" y="212520"/>
                </a:lnTo>
                <a:lnTo>
                  <a:pt x="53316" y="160102"/>
                </a:lnTo>
                <a:lnTo>
                  <a:pt x="94386" y="112315"/>
                </a:lnTo>
                <a:lnTo>
                  <a:pt x="149473" y="70045"/>
                </a:lnTo>
                <a:lnTo>
                  <a:pt x="219419" y="34515"/>
                </a:lnTo>
                <a:lnTo>
                  <a:pt x="260611" y="20351"/>
                </a:lnTo>
                <a:lnTo>
                  <a:pt x="306292" y="8824"/>
                </a:lnTo>
                <a:lnTo>
                  <a:pt x="356694" y="0"/>
                </a:lnTo>
                <a:lnTo>
                  <a:pt x="356694" y="132510"/>
                </a:lnTo>
                <a:lnTo>
                  <a:pt x="355906" y="132510"/>
                </a:lnTo>
                <a:lnTo>
                  <a:pt x="326484" y="134203"/>
                </a:lnTo>
                <a:lnTo>
                  <a:pt x="277285" y="144158"/>
                </a:lnTo>
                <a:lnTo>
                  <a:pt x="239945" y="162930"/>
                </a:lnTo>
                <a:lnTo>
                  <a:pt x="210769" y="191517"/>
                </a:lnTo>
                <a:lnTo>
                  <a:pt x="199138" y="209537"/>
                </a:lnTo>
                <a:lnTo>
                  <a:pt x="239572" y="212162"/>
                </a:lnTo>
                <a:lnTo>
                  <a:pt x="276376" y="219989"/>
                </a:lnTo>
                <a:lnTo>
                  <a:pt x="339352" y="250952"/>
                </a:lnTo>
                <a:lnTo>
                  <a:pt x="381143" y="305414"/>
                </a:lnTo>
                <a:lnTo>
                  <a:pt x="391494" y="342491"/>
                </a:lnTo>
                <a:lnTo>
                  <a:pt x="394926" y="385921"/>
                </a:lnTo>
                <a:lnTo>
                  <a:pt x="394150" y="403292"/>
                </a:lnTo>
                <a:lnTo>
                  <a:pt x="382510" y="453800"/>
                </a:lnTo>
                <a:lnTo>
                  <a:pt x="356862" y="499230"/>
                </a:lnTo>
                <a:lnTo>
                  <a:pt x="317281" y="536237"/>
                </a:lnTo>
                <a:lnTo>
                  <a:pt x="283779" y="554830"/>
                </a:lnTo>
                <a:lnTo>
                  <a:pt x="245215" y="567114"/>
                </a:lnTo>
                <a:lnTo>
                  <a:pt x="224072" y="570282"/>
                </a:lnTo>
                <a:lnTo>
                  <a:pt x="201700" y="571357"/>
                </a:lnTo>
                <a:close/>
              </a:path>
              <a:path w="828675" h="571500">
                <a:moveTo>
                  <a:pt x="635350" y="571357"/>
                </a:moveTo>
                <a:lnTo>
                  <a:pt x="592096" y="567631"/>
                </a:lnTo>
                <a:lnTo>
                  <a:pt x="553221" y="556453"/>
                </a:lnTo>
                <a:lnTo>
                  <a:pt x="518707" y="537824"/>
                </a:lnTo>
                <a:lnTo>
                  <a:pt x="488533" y="511742"/>
                </a:lnTo>
                <a:lnTo>
                  <a:pt x="463972" y="479432"/>
                </a:lnTo>
                <a:lnTo>
                  <a:pt x="446348" y="442069"/>
                </a:lnTo>
                <a:lnTo>
                  <a:pt x="435727" y="399577"/>
                </a:lnTo>
                <a:lnTo>
                  <a:pt x="432172" y="351884"/>
                </a:lnTo>
                <a:lnTo>
                  <a:pt x="433125" y="324419"/>
                </a:lnTo>
                <a:lnTo>
                  <a:pt x="440943" y="268493"/>
                </a:lnTo>
                <a:lnTo>
                  <a:pt x="457561" y="212422"/>
                </a:lnTo>
                <a:lnTo>
                  <a:pt x="486195" y="160004"/>
                </a:lnTo>
                <a:lnTo>
                  <a:pt x="527445" y="112217"/>
                </a:lnTo>
                <a:lnTo>
                  <a:pt x="582532" y="69947"/>
                </a:lnTo>
                <a:lnTo>
                  <a:pt x="652422" y="34515"/>
                </a:lnTo>
                <a:lnTo>
                  <a:pt x="693596" y="20375"/>
                </a:lnTo>
                <a:lnTo>
                  <a:pt x="739296" y="8836"/>
                </a:lnTo>
                <a:lnTo>
                  <a:pt x="789753" y="0"/>
                </a:lnTo>
                <a:lnTo>
                  <a:pt x="789753" y="132510"/>
                </a:lnTo>
                <a:lnTo>
                  <a:pt x="760332" y="134203"/>
                </a:lnTo>
                <a:lnTo>
                  <a:pt x="734180" y="138092"/>
                </a:lnTo>
                <a:lnTo>
                  <a:pt x="691022" y="152381"/>
                </a:lnTo>
                <a:lnTo>
                  <a:pt x="658161" y="175979"/>
                </a:lnTo>
                <a:lnTo>
                  <a:pt x="632098" y="209537"/>
                </a:lnTo>
                <a:lnTo>
                  <a:pt x="673030" y="212162"/>
                </a:lnTo>
                <a:lnTo>
                  <a:pt x="710064" y="219989"/>
                </a:lnTo>
                <a:lnTo>
                  <a:pt x="773101" y="250952"/>
                </a:lnTo>
                <a:lnTo>
                  <a:pt x="814892" y="305414"/>
                </a:lnTo>
                <a:lnTo>
                  <a:pt x="825243" y="342491"/>
                </a:lnTo>
                <a:lnTo>
                  <a:pt x="828674" y="385921"/>
                </a:lnTo>
                <a:lnTo>
                  <a:pt x="827899" y="403292"/>
                </a:lnTo>
                <a:lnTo>
                  <a:pt x="816259" y="453800"/>
                </a:lnTo>
                <a:lnTo>
                  <a:pt x="790611" y="499230"/>
                </a:lnTo>
                <a:lnTo>
                  <a:pt x="751460" y="536237"/>
                </a:lnTo>
                <a:lnTo>
                  <a:pt x="699644" y="561936"/>
                </a:lnTo>
                <a:lnTo>
                  <a:pt x="658234" y="570282"/>
                </a:lnTo>
                <a:lnTo>
                  <a:pt x="635350" y="571357"/>
                </a:lnTo>
                <a:close/>
              </a:path>
            </a:pathLst>
          </a:custGeom>
          <a:solidFill>
            <a:srgbClr val="FFED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416583" y="0"/>
            <a:ext cx="871855" cy="3253740"/>
          </a:xfrm>
          <a:custGeom>
            <a:avLst/>
            <a:gdLst/>
            <a:ahLst/>
            <a:cxnLst/>
            <a:rect l="l" t="t" r="r" b="b"/>
            <a:pathLst>
              <a:path w="871855" h="3253740">
                <a:moveTo>
                  <a:pt x="871416" y="0"/>
                </a:moveTo>
                <a:lnTo>
                  <a:pt x="871416" y="3252551"/>
                </a:lnTo>
                <a:lnTo>
                  <a:pt x="867001" y="3253429"/>
                </a:lnTo>
                <a:lnTo>
                  <a:pt x="855952" y="3252154"/>
                </a:lnTo>
                <a:lnTo>
                  <a:pt x="847368" y="3245914"/>
                </a:lnTo>
                <a:lnTo>
                  <a:pt x="840641" y="3233830"/>
                </a:lnTo>
                <a:lnTo>
                  <a:pt x="820275" y="3187395"/>
                </a:lnTo>
                <a:lnTo>
                  <a:pt x="796761" y="3143044"/>
                </a:lnTo>
                <a:lnTo>
                  <a:pt x="770605" y="3100451"/>
                </a:lnTo>
                <a:lnTo>
                  <a:pt x="742312" y="3059286"/>
                </a:lnTo>
                <a:lnTo>
                  <a:pt x="712388" y="3019225"/>
                </a:lnTo>
                <a:lnTo>
                  <a:pt x="681337" y="2979938"/>
                </a:lnTo>
                <a:lnTo>
                  <a:pt x="617876" y="2902383"/>
                </a:lnTo>
                <a:lnTo>
                  <a:pt x="583974" y="2859272"/>
                </a:lnTo>
                <a:lnTo>
                  <a:pt x="486300" y="2727058"/>
                </a:lnTo>
                <a:lnTo>
                  <a:pt x="452593" y="2683891"/>
                </a:lnTo>
                <a:lnTo>
                  <a:pt x="387784" y="2603196"/>
                </a:lnTo>
                <a:lnTo>
                  <a:pt x="356012" y="2562379"/>
                </a:lnTo>
                <a:lnTo>
                  <a:pt x="325015" y="2520994"/>
                </a:lnTo>
                <a:lnTo>
                  <a:pt x="295057" y="2478848"/>
                </a:lnTo>
                <a:lnTo>
                  <a:pt x="266404" y="2435752"/>
                </a:lnTo>
                <a:lnTo>
                  <a:pt x="239504" y="2392774"/>
                </a:lnTo>
                <a:lnTo>
                  <a:pt x="213521" y="2349280"/>
                </a:lnTo>
                <a:lnTo>
                  <a:pt x="188507" y="2305248"/>
                </a:lnTo>
                <a:lnTo>
                  <a:pt x="164513" y="2260657"/>
                </a:lnTo>
                <a:lnTo>
                  <a:pt x="141589" y="2215485"/>
                </a:lnTo>
                <a:lnTo>
                  <a:pt x="119787" y="2169712"/>
                </a:lnTo>
                <a:lnTo>
                  <a:pt x="99159" y="2123315"/>
                </a:lnTo>
                <a:lnTo>
                  <a:pt x="67791" y="2050584"/>
                </a:lnTo>
                <a:lnTo>
                  <a:pt x="53857" y="2013598"/>
                </a:lnTo>
                <a:lnTo>
                  <a:pt x="42772" y="1975651"/>
                </a:lnTo>
                <a:lnTo>
                  <a:pt x="31273" y="1924840"/>
                </a:lnTo>
                <a:lnTo>
                  <a:pt x="21355" y="1873723"/>
                </a:lnTo>
                <a:lnTo>
                  <a:pt x="13275" y="1822230"/>
                </a:lnTo>
                <a:lnTo>
                  <a:pt x="7290" y="1770295"/>
                </a:lnTo>
                <a:lnTo>
                  <a:pt x="3170" y="1720888"/>
                </a:lnTo>
                <a:lnTo>
                  <a:pt x="476" y="1671498"/>
                </a:lnTo>
                <a:lnTo>
                  <a:pt x="0" y="1622186"/>
                </a:lnTo>
                <a:lnTo>
                  <a:pt x="2531" y="1573015"/>
                </a:lnTo>
                <a:lnTo>
                  <a:pt x="8860" y="1524047"/>
                </a:lnTo>
                <a:lnTo>
                  <a:pt x="19100" y="1472309"/>
                </a:lnTo>
                <a:lnTo>
                  <a:pt x="31510" y="1421085"/>
                </a:lnTo>
                <a:lnTo>
                  <a:pt x="45779" y="1370290"/>
                </a:lnTo>
                <a:lnTo>
                  <a:pt x="61595" y="1319838"/>
                </a:lnTo>
                <a:lnTo>
                  <a:pt x="78647" y="1269644"/>
                </a:lnTo>
                <a:lnTo>
                  <a:pt x="97917" y="1218891"/>
                </a:lnTo>
                <a:lnTo>
                  <a:pt x="119476" y="1169473"/>
                </a:lnTo>
                <a:lnTo>
                  <a:pt x="143173" y="1121139"/>
                </a:lnTo>
                <a:lnTo>
                  <a:pt x="182392" y="1048843"/>
                </a:lnTo>
                <a:lnTo>
                  <a:pt x="195395" y="1023749"/>
                </a:lnTo>
                <a:lnTo>
                  <a:pt x="220753" y="973209"/>
                </a:lnTo>
                <a:lnTo>
                  <a:pt x="241447" y="936535"/>
                </a:lnTo>
                <a:lnTo>
                  <a:pt x="264377" y="901263"/>
                </a:lnTo>
                <a:lnTo>
                  <a:pt x="287704" y="866265"/>
                </a:lnTo>
                <a:lnTo>
                  <a:pt x="309589" y="830415"/>
                </a:lnTo>
                <a:lnTo>
                  <a:pt x="328114" y="798037"/>
                </a:lnTo>
                <a:lnTo>
                  <a:pt x="347290" y="766120"/>
                </a:lnTo>
                <a:lnTo>
                  <a:pt x="367374" y="734814"/>
                </a:lnTo>
                <a:lnTo>
                  <a:pt x="388619" y="704272"/>
                </a:lnTo>
                <a:lnTo>
                  <a:pt x="417618" y="661848"/>
                </a:lnTo>
                <a:lnTo>
                  <a:pt x="444429" y="618165"/>
                </a:lnTo>
                <a:lnTo>
                  <a:pt x="469742" y="573620"/>
                </a:lnTo>
                <a:lnTo>
                  <a:pt x="518629" y="483535"/>
                </a:lnTo>
                <a:lnTo>
                  <a:pt x="543580" y="438790"/>
                </a:lnTo>
                <a:lnTo>
                  <a:pt x="562411" y="399297"/>
                </a:lnTo>
                <a:lnTo>
                  <a:pt x="576946" y="358008"/>
                </a:lnTo>
                <a:lnTo>
                  <a:pt x="589934" y="316055"/>
                </a:lnTo>
                <a:lnTo>
                  <a:pt x="619186" y="230642"/>
                </a:lnTo>
                <a:lnTo>
                  <a:pt x="631205" y="185999"/>
                </a:lnTo>
                <a:lnTo>
                  <a:pt x="640651" y="140806"/>
                </a:lnTo>
                <a:lnTo>
                  <a:pt x="647995" y="95228"/>
                </a:lnTo>
                <a:lnTo>
                  <a:pt x="653704" y="49428"/>
                </a:lnTo>
                <a:lnTo>
                  <a:pt x="658065" y="0"/>
                </a:lnTo>
                <a:lnTo>
                  <a:pt x="871416" y="0"/>
                </a:lnTo>
                <a:close/>
              </a:path>
            </a:pathLst>
          </a:custGeom>
          <a:solidFill>
            <a:srgbClr val="DBC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7817372"/>
            <a:ext cx="924560" cy="2470150"/>
          </a:xfrm>
          <a:custGeom>
            <a:avLst/>
            <a:gdLst/>
            <a:ahLst/>
            <a:cxnLst/>
            <a:rect l="l" t="t" r="r" b="b"/>
            <a:pathLst>
              <a:path w="924560" h="2470150">
                <a:moveTo>
                  <a:pt x="0" y="0"/>
                </a:moveTo>
                <a:lnTo>
                  <a:pt x="0" y="2469627"/>
                </a:lnTo>
                <a:lnTo>
                  <a:pt x="604109" y="2469627"/>
                </a:lnTo>
                <a:lnTo>
                  <a:pt x="617639" y="2439116"/>
                </a:lnTo>
                <a:lnTo>
                  <a:pt x="679722" y="2286911"/>
                </a:lnTo>
                <a:lnTo>
                  <a:pt x="701753" y="2236769"/>
                </a:lnTo>
                <a:lnTo>
                  <a:pt x="744679" y="2142593"/>
                </a:lnTo>
                <a:lnTo>
                  <a:pt x="765414" y="2095205"/>
                </a:lnTo>
                <a:lnTo>
                  <a:pt x="785257" y="2047458"/>
                </a:lnTo>
                <a:lnTo>
                  <a:pt x="803906" y="1999230"/>
                </a:lnTo>
                <a:lnTo>
                  <a:pt x="821056" y="1950402"/>
                </a:lnTo>
                <a:lnTo>
                  <a:pt x="836537" y="1902121"/>
                </a:lnTo>
                <a:lnTo>
                  <a:pt x="851001" y="1853566"/>
                </a:lnTo>
                <a:lnTo>
                  <a:pt x="864393" y="1804727"/>
                </a:lnTo>
                <a:lnTo>
                  <a:pt x="876660" y="1755599"/>
                </a:lnTo>
                <a:lnTo>
                  <a:pt x="887746" y="1706171"/>
                </a:lnTo>
                <a:lnTo>
                  <a:pt x="897596" y="1656437"/>
                </a:lnTo>
                <a:lnTo>
                  <a:pt x="906156" y="1606388"/>
                </a:lnTo>
                <a:lnTo>
                  <a:pt x="918634" y="1528170"/>
                </a:lnTo>
                <a:lnTo>
                  <a:pt x="923025" y="1488891"/>
                </a:lnTo>
                <a:lnTo>
                  <a:pt x="924418" y="1449383"/>
                </a:lnTo>
                <a:lnTo>
                  <a:pt x="923041" y="1397305"/>
                </a:lnTo>
                <a:lnTo>
                  <a:pt x="920058" y="1345320"/>
                </a:lnTo>
                <a:lnTo>
                  <a:pt x="915200" y="1293424"/>
                </a:lnTo>
                <a:lnTo>
                  <a:pt x="908203" y="1241615"/>
                </a:lnTo>
                <a:lnTo>
                  <a:pt x="900022" y="1192717"/>
                </a:lnTo>
                <a:lnTo>
                  <a:pt x="890462" y="1144186"/>
                </a:lnTo>
                <a:lnTo>
                  <a:pt x="878773" y="1096277"/>
                </a:lnTo>
                <a:lnTo>
                  <a:pt x="864203" y="1049246"/>
                </a:lnTo>
                <a:lnTo>
                  <a:pt x="846003" y="1003348"/>
                </a:lnTo>
                <a:lnTo>
                  <a:pt x="823330" y="955728"/>
                </a:lnTo>
                <a:lnTo>
                  <a:pt x="798681" y="909142"/>
                </a:lnTo>
                <a:lnTo>
                  <a:pt x="772335" y="863429"/>
                </a:lnTo>
                <a:lnTo>
                  <a:pt x="744575" y="818430"/>
                </a:lnTo>
                <a:lnTo>
                  <a:pt x="715679" y="773985"/>
                </a:lnTo>
                <a:lnTo>
                  <a:pt x="684497" y="729546"/>
                </a:lnTo>
                <a:lnTo>
                  <a:pt x="651427" y="686964"/>
                </a:lnTo>
                <a:lnTo>
                  <a:pt x="616550" y="645959"/>
                </a:lnTo>
                <a:lnTo>
                  <a:pt x="560726" y="585557"/>
                </a:lnTo>
                <a:lnTo>
                  <a:pt x="541940" y="564440"/>
                </a:lnTo>
                <a:lnTo>
                  <a:pt x="504910" y="521708"/>
                </a:lnTo>
                <a:lnTo>
                  <a:pt x="475818" y="491263"/>
                </a:lnTo>
                <a:lnTo>
                  <a:pt x="444903" y="462729"/>
                </a:lnTo>
                <a:lnTo>
                  <a:pt x="413672" y="434559"/>
                </a:lnTo>
                <a:lnTo>
                  <a:pt x="383627" y="405207"/>
                </a:lnTo>
                <a:lnTo>
                  <a:pt x="357695" y="378392"/>
                </a:lnTo>
                <a:lnTo>
                  <a:pt x="331245" y="352184"/>
                </a:lnTo>
                <a:lnTo>
                  <a:pt x="304067" y="326793"/>
                </a:lnTo>
                <a:lnTo>
                  <a:pt x="275950" y="302427"/>
                </a:lnTo>
                <a:lnTo>
                  <a:pt x="237392" y="268458"/>
                </a:lnTo>
                <a:lnTo>
                  <a:pt x="200644" y="232729"/>
                </a:lnTo>
                <a:lnTo>
                  <a:pt x="165135" y="195795"/>
                </a:lnTo>
                <a:lnTo>
                  <a:pt x="95558" y="120533"/>
                </a:lnTo>
                <a:lnTo>
                  <a:pt x="60350" y="83316"/>
                </a:lnTo>
                <a:lnTo>
                  <a:pt x="32368" y="49681"/>
                </a:lnTo>
                <a:lnTo>
                  <a:pt x="8107" y="13247"/>
                </a:lnTo>
                <a:lnTo>
                  <a:pt x="0" y="0"/>
                </a:lnTo>
                <a:close/>
              </a:path>
            </a:pathLst>
          </a:custGeom>
          <a:solidFill>
            <a:srgbClr val="DBC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82831" y="5480023"/>
            <a:ext cx="3271737" cy="358732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85353" y="3796341"/>
            <a:ext cx="493649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25" dirty="0">
                <a:solidFill>
                  <a:srgbClr val="FFFFFF"/>
                </a:solidFill>
              </a:rPr>
              <a:t>Kesimpulan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335669" y="2908916"/>
            <a:ext cx="10400665" cy="626427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>
              <a:lnSpc>
                <a:spcPts val="4900"/>
              </a:lnSpc>
              <a:spcBef>
                <a:spcPts val="320"/>
              </a:spcBef>
            </a:pPr>
            <a:r>
              <a:rPr sz="4150" spc="-5" dirty="0">
                <a:solidFill>
                  <a:srgbClr val="FFFFFF"/>
                </a:solidFill>
                <a:latin typeface="Arial MT"/>
                <a:cs typeface="Arial MT"/>
              </a:rPr>
              <a:t>Menulis</a:t>
            </a:r>
            <a:r>
              <a:rPr sz="4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150" spc="-5" dirty="0">
                <a:solidFill>
                  <a:srgbClr val="FFFFFF"/>
                </a:solidFill>
                <a:latin typeface="Arial MT"/>
                <a:cs typeface="Arial MT"/>
              </a:rPr>
              <a:t>adalah keterampilan</a:t>
            </a:r>
            <a:r>
              <a:rPr sz="4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150" spc="-5" dirty="0">
                <a:solidFill>
                  <a:srgbClr val="FFFFFF"/>
                </a:solidFill>
                <a:latin typeface="Arial MT"/>
                <a:cs typeface="Arial MT"/>
              </a:rPr>
              <a:t>yang</a:t>
            </a:r>
            <a:r>
              <a:rPr sz="4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150" spc="-5" dirty="0">
                <a:solidFill>
                  <a:srgbClr val="FFFFFF"/>
                </a:solidFill>
                <a:latin typeface="Arial MT"/>
                <a:cs typeface="Arial MT"/>
              </a:rPr>
              <a:t>paling </a:t>
            </a:r>
            <a:r>
              <a:rPr sz="4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150" spc="-5" dirty="0">
                <a:solidFill>
                  <a:srgbClr val="FFFFFF"/>
                </a:solidFill>
                <a:latin typeface="Arial MT"/>
                <a:cs typeface="Arial MT"/>
              </a:rPr>
              <a:t>kompleks, karena</a:t>
            </a:r>
            <a:r>
              <a:rPr sz="4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150" spc="-5" dirty="0">
                <a:solidFill>
                  <a:srgbClr val="FFFFFF"/>
                </a:solidFill>
                <a:latin typeface="Arial MT"/>
                <a:cs typeface="Arial MT"/>
              </a:rPr>
              <a:t>keterampilan</a:t>
            </a:r>
            <a:r>
              <a:rPr sz="4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150" spc="-5" dirty="0">
                <a:solidFill>
                  <a:srgbClr val="FFFFFF"/>
                </a:solidFill>
                <a:latin typeface="Arial MT"/>
                <a:cs typeface="Arial MT"/>
              </a:rPr>
              <a:t>menulis </a:t>
            </a:r>
            <a:r>
              <a:rPr sz="4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150" spc="-5" dirty="0">
                <a:solidFill>
                  <a:srgbClr val="FFFFFF"/>
                </a:solidFill>
                <a:latin typeface="Arial MT"/>
                <a:cs typeface="Arial MT"/>
              </a:rPr>
              <a:t>merupakan suatu proses</a:t>
            </a:r>
            <a:r>
              <a:rPr sz="4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150" spc="-5" dirty="0">
                <a:solidFill>
                  <a:srgbClr val="FFFFFF"/>
                </a:solidFill>
                <a:latin typeface="Arial MT"/>
                <a:cs typeface="Arial MT"/>
              </a:rPr>
              <a:t>perkembangan </a:t>
            </a:r>
            <a:r>
              <a:rPr sz="4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150" spc="-5" dirty="0">
                <a:solidFill>
                  <a:srgbClr val="FFFFFF"/>
                </a:solidFill>
                <a:latin typeface="Arial MT"/>
                <a:cs typeface="Arial MT"/>
              </a:rPr>
              <a:t>yang menuntut</a:t>
            </a:r>
            <a:r>
              <a:rPr sz="4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150" spc="-5" dirty="0">
                <a:solidFill>
                  <a:srgbClr val="FFFFFF"/>
                </a:solidFill>
                <a:latin typeface="Arial MT"/>
                <a:cs typeface="Arial MT"/>
              </a:rPr>
              <a:t>pengalaman, waktu, </a:t>
            </a:r>
            <a:r>
              <a:rPr sz="4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150" spc="-5" dirty="0">
                <a:solidFill>
                  <a:srgbClr val="FFFFFF"/>
                </a:solidFill>
                <a:latin typeface="Arial MT"/>
                <a:cs typeface="Arial MT"/>
              </a:rPr>
              <a:t>kesepakatan,</a:t>
            </a:r>
            <a:r>
              <a:rPr sz="4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150" spc="-5" dirty="0">
                <a:solidFill>
                  <a:srgbClr val="FFFFFF"/>
                </a:solidFill>
                <a:latin typeface="Arial MT"/>
                <a:cs typeface="Arial MT"/>
              </a:rPr>
              <a:t>latihan</a:t>
            </a:r>
            <a:r>
              <a:rPr sz="4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150" spc="-5" dirty="0">
                <a:solidFill>
                  <a:srgbClr val="FFFFFF"/>
                </a:solidFill>
                <a:latin typeface="Arial MT"/>
                <a:cs typeface="Arial MT"/>
              </a:rPr>
              <a:t>serta</a:t>
            </a:r>
            <a:r>
              <a:rPr sz="4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150" spc="-5" dirty="0">
                <a:solidFill>
                  <a:srgbClr val="FFFFFF"/>
                </a:solidFill>
                <a:latin typeface="Arial MT"/>
                <a:cs typeface="Arial MT"/>
              </a:rPr>
              <a:t>memerlukan</a:t>
            </a:r>
            <a:r>
              <a:rPr sz="4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150" spc="-5" dirty="0">
                <a:solidFill>
                  <a:srgbClr val="FFFFFF"/>
                </a:solidFill>
                <a:latin typeface="Arial MT"/>
                <a:cs typeface="Arial MT"/>
              </a:rPr>
              <a:t>cara </a:t>
            </a:r>
            <a:r>
              <a:rPr sz="4150" spc="-1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150" spc="-5" dirty="0">
                <a:solidFill>
                  <a:srgbClr val="FFFFFF"/>
                </a:solidFill>
                <a:latin typeface="Arial MT"/>
                <a:cs typeface="Arial MT"/>
              </a:rPr>
              <a:t>berpikir yang</a:t>
            </a:r>
            <a:r>
              <a:rPr sz="4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150" spc="-5" dirty="0">
                <a:solidFill>
                  <a:srgbClr val="FFFFFF"/>
                </a:solidFill>
                <a:latin typeface="Arial MT"/>
                <a:cs typeface="Arial MT"/>
              </a:rPr>
              <a:t>teratur</a:t>
            </a:r>
            <a:r>
              <a:rPr sz="4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150" spc="-5" dirty="0">
                <a:solidFill>
                  <a:srgbClr val="FFFFFF"/>
                </a:solidFill>
                <a:latin typeface="Arial MT"/>
                <a:cs typeface="Arial MT"/>
              </a:rPr>
              <a:t>untuk </a:t>
            </a:r>
            <a:r>
              <a:rPr sz="4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150" spc="-5" dirty="0">
                <a:solidFill>
                  <a:srgbClr val="FFFFFF"/>
                </a:solidFill>
                <a:latin typeface="Arial MT"/>
                <a:cs typeface="Arial MT"/>
              </a:rPr>
              <a:t>mengungkapkannya dalam bentuk bahasa </a:t>
            </a:r>
            <a:r>
              <a:rPr sz="4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150" spc="-5" dirty="0">
                <a:solidFill>
                  <a:srgbClr val="FFFFFF"/>
                </a:solidFill>
                <a:latin typeface="Arial MT"/>
                <a:cs typeface="Arial MT"/>
              </a:rPr>
              <a:t>tulis.</a:t>
            </a:r>
            <a:r>
              <a:rPr sz="4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150" spc="-5" dirty="0">
                <a:solidFill>
                  <a:srgbClr val="FFFFFF"/>
                </a:solidFill>
                <a:latin typeface="Arial MT"/>
                <a:cs typeface="Arial MT"/>
              </a:rPr>
              <a:t>Keterampilan</a:t>
            </a:r>
            <a:r>
              <a:rPr sz="4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150" spc="-5" dirty="0">
                <a:solidFill>
                  <a:srgbClr val="FFFFFF"/>
                </a:solidFill>
                <a:latin typeface="Arial MT"/>
                <a:cs typeface="Arial MT"/>
              </a:rPr>
              <a:t>menulis</a:t>
            </a:r>
            <a:r>
              <a:rPr sz="41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150" spc="-5" dirty="0">
                <a:solidFill>
                  <a:srgbClr val="FFFFFF"/>
                </a:solidFill>
                <a:latin typeface="Arial MT"/>
                <a:cs typeface="Arial MT"/>
              </a:rPr>
              <a:t>ini</a:t>
            </a:r>
            <a:r>
              <a:rPr sz="4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150" spc="-5" dirty="0">
                <a:solidFill>
                  <a:srgbClr val="FFFFFF"/>
                </a:solidFill>
                <a:latin typeface="Arial MT"/>
                <a:cs typeface="Arial MT"/>
              </a:rPr>
              <a:t>tidak</a:t>
            </a:r>
            <a:r>
              <a:rPr sz="4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150" spc="-5" dirty="0">
                <a:solidFill>
                  <a:srgbClr val="FFFFFF"/>
                </a:solidFill>
                <a:latin typeface="Arial MT"/>
                <a:cs typeface="Arial MT"/>
              </a:rPr>
              <a:t>akan </a:t>
            </a:r>
            <a:r>
              <a:rPr sz="4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150" spc="-5" dirty="0">
                <a:solidFill>
                  <a:srgbClr val="FFFFFF"/>
                </a:solidFill>
                <a:latin typeface="Arial MT"/>
                <a:cs typeface="Arial MT"/>
              </a:rPr>
              <a:t>datang</a:t>
            </a:r>
            <a:r>
              <a:rPr sz="4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150" spc="-5" dirty="0">
                <a:solidFill>
                  <a:srgbClr val="FFFFFF"/>
                </a:solidFill>
                <a:latin typeface="Arial MT"/>
                <a:cs typeface="Arial MT"/>
              </a:rPr>
              <a:t>secara</a:t>
            </a:r>
            <a:r>
              <a:rPr sz="4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150" spc="-5" dirty="0">
                <a:solidFill>
                  <a:srgbClr val="FFFFFF"/>
                </a:solidFill>
                <a:latin typeface="Arial MT"/>
                <a:cs typeface="Arial MT"/>
              </a:rPr>
              <a:t>otomatis,</a:t>
            </a:r>
            <a:r>
              <a:rPr sz="41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150" spc="-5" dirty="0">
                <a:solidFill>
                  <a:srgbClr val="FFFFFF"/>
                </a:solidFill>
                <a:latin typeface="Arial MT"/>
                <a:cs typeface="Arial MT"/>
              </a:rPr>
              <a:t>tetapi</a:t>
            </a:r>
            <a:r>
              <a:rPr sz="4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150" spc="-5" dirty="0">
                <a:solidFill>
                  <a:srgbClr val="FFFFFF"/>
                </a:solidFill>
                <a:latin typeface="Arial MT"/>
                <a:cs typeface="Arial MT"/>
              </a:rPr>
              <a:t>harus</a:t>
            </a:r>
            <a:r>
              <a:rPr sz="41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150" spc="-5" dirty="0">
                <a:solidFill>
                  <a:srgbClr val="FFFFFF"/>
                </a:solidFill>
                <a:latin typeface="Arial MT"/>
                <a:cs typeface="Arial MT"/>
              </a:rPr>
              <a:t>melalui </a:t>
            </a:r>
            <a:r>
              <a:rPr sz="4150" spc="-1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150" spc="-5" dirty="0">
                <a:solidFill>
                  <a:srgbClr val="FFFFFF"/>
                </a:solidFill>
                <a:latin typeface="Arial MT"/>
                <a:cs typeface="Arial MT"/>
              </a:rPr>
              <a:t>latihan</a:t>
            </a:r>
            <a:r>
              <a:rPr sz="4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150" spc="-5" dirty="0">
                <a:solidFill>
                  <a:srgbClr val="FFFFFF"/>
                </a:solidFill>
                <a:latin typeface="Arial MT"/>
                <a:cs typeface="Arial MT"/>
              </a:rPr>
              <a:t>dan</a:t>
            </a:r>
            <a:r>
              <a:rPr sz="4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150" spc="-5" dirty="0">
                <a:solidFill>
                  <a:srgbClr val="FFFFFF"/>
                </a:solidFill>
                <a:latin typeface="Arial MT"/>
                <a:cs typeface="Arial MT"/>
              </a:rPr>
              <a:t>praktik</a:t>
            </a:r>
            <a:r>
              <a:rPr sz="41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150" spc="-5" dirty="0">
                <a:solidFill>
                  <a:srgbClr val="FFFFFF"/>
                </a:solidFill>
                <a:latin typeface="Arial MT"/>
                <a:cs typeface="Arial MT"/>
              </a:rPr>
              <a:t>yang</a:t>
            </a:r>
            <a:r>
              <a:rPr sz="4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150" spc="-5" dirty="0">
                <a:solidFill>
                  <a:srgbClr val="FFFFFF"/>
                </a:solidFill>
                <a:latin typeface="Arial MT"/>
                <a:cs typeface="Arial MT"/>
              </a:rPr>
              <a:t>banyak</a:t>
            </a:r>
            <a:r>
              <a:rPr sz="41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150" spc="-5" dirty="0">
                <a:solidFill>
                  <a:srgbClr val="FFFFFF"/>
                </a:solidFill>
                <a:latin typeface="Arial MT"/>
                <a:cs typeface="Arial MT"/>
              </a:rPr>
              <a:t>dan</a:t>
            </a:r>
            <a:r>
              <a:rPr sz="4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150" spc="-5" dirty="0">
                <a:solidFill>
                  <a:srgbClr val="FFFFFF"/>
                </a:solidFill>
                <a:latin typeface="Arial MT"/>
                <a:cs typeface="Arial MT"/>
              </a:rPr>
              <a:t>teratur.</a:t>
            </a:r>
            <a:endParaRPr sz="41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818" y="3"/>
            <a:ext cx="17259181" cy="779474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50" dirty="0"/>
              <a:t>Ada</a:t>
            </a:r>
            <a:r>
              <a:rPr spc="-440" dirty="0"/>
              <a:t> </a:t>
            </a:r>
            <a:r>
              <a:rPr spc="445" dirty="0"/>
              <a:t>yang</a:t>
            </a:r>
            <a:r>
              <a:rPr spc="-434" dirty="0"/>
              <a:t> </a:t>
            </a:r>
            <a:r>
              <a:rPr spc="250" dirty="0"/>
              <a:t>ingin</a:t>
            </a:r>
            <a:r>
              <a:rPr spc="-434" dirty="0"/>
              <a:t> </a:t>
            </a:r>
            <a:r>
              <a:rPr spc="515" dirty="0"/>
              <a:t>bertanya</a:t>
            </a:r>
            <a:r>
              <a:rPr spc="-434" dirty="0"/>
              <a:t> </a:t>
            </a:r>
            <a:r>
              <a:rPr spc="265" dirty="0"/>
              <a:t>??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7817375"/>
            <a:ext cx="924560" cy="2470150"/>
          </a:xfrm>
          <a:custGeom>
            <a:avLst/>
            <a:gdLst/>
            <a:ahLst/>
            <a:cxnLst/>
            <a:rect l="l" t="t" r="r" b="b"/>
            <a:pathLst>
              <a:path w="924560" h="2470150">
                <a:moveTo>
                  <a:pt x="0" y="0"/>
                </a:moveTo>
                <a:lnTo>
                  <a:pt x="0" y="2469624"/>
                </a:lnTo>
                <a:lnTo>
                  <a:pt x="604110" y="2469624"/>
                </a:lnTo>
                <a:lnTo>
                  <a:pt x="617639" y="2439116"/>
                </a:lnTo>
                <a:lnTo>
                  <a:pt x="679722" y="2286911"/>
                </a:lnTo>
                <a:lnTo>
                  <a:pt x="701753" y="2236769"/>
                </a:lnTo>
                <a:lnTo>
                  <a:pt x="744679" y="2142593"/>
                </a:lnTo>
                <a:lnTo>
                  <a:pt x="765414" y="2095205"/>
                </a:lnTo>
                <a:lnTo>
                  <a:pt x="785257" y="2047458"/>
                </a:lnTo>
                <a:lnTo>
                  <a:pt x="803906" y="1999230"/>
                </a:lnTo>
                <a:lnTo>
                  <a:pt x="821056" y="1950402"/>
                </a:lnTo>
                <a:lnTo>
                  <a:pt x="836537" y="1902121"/>
                </a:lnTo>
                <a:lnTo>
                  <a:pt x="851001" y="1853565"/>
                </a:lnTo>
                <a:lnTo>
                  <a:pt x="864393" y="1804727"/>
                </a:lnTo>
                <a:lnTo>
                  <a:pt x="876660" y="1755598"/>
                </a:lnTo>
                <a:lnTo>
                  <a:pt x="887746" y="1706171"/>
                </a:lnTo>
                <a:lnTo>
                  <a:pt x="897596" y="1656437"/>
                </a:lnTo>
                <a:lnTo>
                  <a:pt x="906156" y="1606388"/>
                </a:lnTo>
                <a:lnTo>
                  <a:pt x="918634" y="1528170"/>
                </a:lnTo>
                <a:lnTo>
                  <a:pt x="923025" y="1488890"/>
                </a:lnTo>
                <a:lnTo>
                  <a:pt x="924418" y="1449383"/>
                </a:lnTo>
                <a:lnTo>
                  <a:pt x="923041" y="1397305"/>
                </a:lnTo>
                <a:lnTo>
                  <a:pt x="920058" y="1345320"/>
                </a:lnTo>
                <a:lnTo>
                  <a:pt x="915200" y="1293424"/>
                </a:lnTo>
                <a:lnTo>
                  <a:pt x="908203" y="1241615"/>
                </a:lnTo>
                <a:lnTo>
                  <a:pt x="900022" y="1192717"/>
                </a:lnTo>
                <a:lnTo>
                  <a:pt x="890462" y="1144186"/>
                </a:lnTo>
                <a:lnTo>
                  <a:pt x="878773" y="1096277"/>
                </a:lnTo>
                <a:lnTo>
                  <a:pt x="864203" y="1049245"/>
                </a:lnTo>
                <a:lnTo>
                  <a:pt x="846003" y="1003347"/>
                </a:lnTo>
                <a:lnTo>
                  <a:pt x="823330" y="955728"/>
                </a:lnTo>
                <a:lnTo>
                  <a:pt x="798680" y="909142"/>
                </a:lnTo>
                <a:lnTo>
                  <a:pt x="772335" y="863429"/>
                </a:lnTo>
                <a:lnTo>
                  <a:pt x="744575" y="818430"/>
                </a:lnTo>
                <a:lnTo>
                  <a:pt x="715679" y="773985"/>
                </a:lnTo>
                <a:lnTo>
                  <a:pt x="684497" y="729546"/>
                </a:lnTo>
                <a:lnTo>
                  <a:pt x="651427" y="686964"/>
                </a:lnTo>
                <a:lnTo>
                  <a:pt x="616550" y="645959"/>
                </a:lnTo>
                <a:lnTo>
                  <a:pt x="560726" y="585557"/>
                </a:lnTo>
                <a:lnTo>
                  <a:pt x="541940" y="564440"/>
                </a:lnTo>
                <a:lnTo>
                  <a:pt x="504910" y="521708"/>
                </a:lnTo>
                <a:lnTo>
                  <a:pt x="475818" y="491263"/>
                </a:lnTo>
                <a:lnTo>
                  <a:pt x="444903" y="462729"/>
                </a:lnTo>
                <a:lnTo>
                  <a:pt x="413671" y="434559"/>
                </a:lnTo>
                <a:lnTo>
                  <a:pt x="383627" y="405207"/>
                </a:lnTo>
                <a:lnTo>
                  <a:pt x="357695" y="378392"/>
                </a:lnTo>
                <a:lnTo>
                  <a:pt x="331245" y="352184"/>
                </a:lnTo>
                <a:lnTo>
                  <a:pt x="304067" y="326793"/>
                </a:lnTo>
                <a:lnTo>
                  <a:pt x="275950" y="302427"/>
                </a:lnTo>
                <a:lnTo>
                  <a:pt x="237392" y="268458"/>
                </a:lnTo>
                <a:lnTo>
                  <a:pt x="200643" y="232728"/>
                </a:lnTo>
                <a:lnTo>
                  <a:pt x="165135" y="195794"/>
                </a:lnTo>
                <a:lnTo>
                  <a:pt x="95557" y="120533"/>
                </a:lnTo>
                <a:lnTo>
                  <a:pt x="60350" y="83316"/>
                </a:lnTo>
                <a:lnTo>
                  <a:pt x="32368" y="49681"/>
                </a:lnTo>
                <a:lnTo>
                  <a:pt x="8107" y="13247"/>
                </a:lnTo>
                <a:lnTo>
                  <a:pt x="0" y="0"/>
                </a:lnTo>
                <a:close/>
              </a:path>
            </a:pathLst>
          </a:custGeom>
          <a:solidFill>
            <a:srgbClr val="DBC29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11977" y="6928552"/>
            <a:ext cx="2189265" cy="129773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47769" y="2820473"/>
            <a:ext cx="1721795" cy="73036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36605" y="0"/>
            <a:ext cx="6881537" cy="24764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101375" y="4311453"/>
            <a:ext cx="13571219" cy="3648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500" spc="1095" dirty="0">
                <a:solidFill>
                  <a:srgbClr val="FFFFFF"/>
                </a:solidFill>
                <a:latin typeface="Tahoma"/>
                <a:cs typeface="Tahoma"/>
              </a:rPr>
              <a:t>Terima</a:t>
            </a:r>
            <a:r>
              <a:rPr sz="16500" spc="-10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500" spc="440" dirty="0">
                <a:solidFill>
                  <a:srgbClr val="FFFFFF"/>
                </a:solidFill>
                <a:latin typeface="Tahoma"/>
                <a:cs typeface="Tahoma"/>
              </a:rPr>
              <a:t>kasih!</a:t>
            </a:r>
            <a:endParaRPr sz="16500">
              <a:latin typeface="Tahoma"/>
              <a:cs typeface="Tahoma"/>
            </a:endParaRPr>
          </a:p>
          <a:p>
            <a:pPr marR="123825" algn="ctr">
              <a:lnSpc>
                <a:spcPct val="100000"/>
              </a:lnSpc>
              <a:spcBef>
                <a:spcPts val="3925"/>
              </a:spcBef>
            </a:pPr>
            <a:r>
              <a:rPr sz="4000" spc="37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4000" spc="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000" spc="-18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4000" spc="28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000" spc="34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4000" spc="29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4000" spc="28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000" spc="16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40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spc="409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r>
              <a:rPr sz="40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spc="-1090" dirty="0">
                <a:solidFill>
                  <a:srgbClr val="FFFFFF"/>
                </a:solidFill>
                <a:latin typeface="Trebuchet MS"/>
                <a:cs typeface="Trebuchet MS"/>
              </a:rPr>
              <a:t>|</a:t>
            </a:r>
            <a:r>
              <a:rPr sz="40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spc="1019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4000" spc="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000" spc="245" dirty="0">
                <a:solidFill>
                  <a:srgbClr val="FFFFFF"/>
                </a:solidFill>
                <a:latin typeface="Trebuchet MS"/>
                <a:cs typeface="Trebuchet MS"/>
              </a:rPr>
              <a:t>nu</a:t>
            </a:r>
            <a:r>
              <a:rPr sz="4000" spc="-18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4000" spc="-1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000" spc="3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416583" y="0"/>
            <a:ext cx="871855" cy="3253740"/>
          </a:xfrm>
          <a:custGeom>
            <a:avLst/>
            <a:gdLst/>
            <a:ahLst/>
            <a:cxnLst/>
            <a:rect l="l" t="t" r="r" b="b"/>
            <a:pathLst>
              <a:path w="871855" h="3253740">
                <a:moveTo>
                  <a:pt x="871416" y="0"/>
                </a:moveTo>
                <a:lnTo>
                  <a:pt x="871416" y="3252549"/>
                </a:lnTo>
                <a:lnTo>
                  <a:pt x="867001" y="3253427"/>
                </a:lnTo>
                <a:lnTo>
                  <a:pt x="855952" y="3252152"/>
                </a:lnTo>
                <a:lnTo>
                  <a:pt x="847368" y="3245912"/>
                </a:lnTo>
                <a:lnTo>
                  <a:pt x="840641" y="3233828"/>
                </a:lnTo>
                <a:lnTo>
                  <a:pt x="820275" y="3187393"/>
                </a:lnTo>
                <a:lnTo>
                  <a:pt x="796761" y="3143042"/>
                </a:lnTo>
                <a:lnTo>
                  <a:pt x="770605" y="3100449"/>
                </a:lnTo>
                <a:lnTo>
                  <a:pt x="742312" y="3059284"/>
                </a:lnTo>
                <a:lnTo>
                  <a:pt x="712388" y="3019223"/>
                </a:lnTo>
                <a:lnTo>
                  <a:pt x="681337" y="2979936"/>
                </a:lnTo>
                <a:lnTo>
                  <a:pt x="617876" y="2902381"/>
                </a:lnTo>
                <a:lnTo>
                  <a:pt x="583974" y="2859270"/>
                </a:lnTo>
                <a:lnTo>
                  <a:pt x="486300" y="2727056"/>
                </a:lnTo>
                <a:lnTo>
                  <a:pt x="452593" y="2683889"/>
                </a:lnTo>
                <a:lnTo>
                  <a:pt x="387784" y="2603194"/>
                </a:lnTo>
                <a:lnTo>
                  <a:pt x="356012" y="2562377"/>
                </a:lnTo>
                <a:lnTo>
                  <a:pt x="325015" y="2520992"/>
                </a:lnTo>
                <a:lnTo>
                  <a:pt x="295057" y="2478846"/>
                </a:lnTo>
                <a:lnTo>
                  <a:pt x="266404" y="2435750"/>
                </a:lnTo>
                <a:lnTo>
                  <a:pt x="239504" y="2392772"/>
                </a:lnTo>
                <a:lnTo>
                  <a:pt x="213521" y="2349278"/>
                </a:lnTo>
                <a:lnTo>
                  <a:pt x="188507" y="2305246"/>
                </a:lnTo>
                <a:lnTo>
                  <a:pt x="164513" y="2260655"/>
                </a:lnTo>
                <a:lnTo>
                  <a:pt x="141589" y="2215483"/>
                </a:lnTo>
                <a:lnTo>
                  <a:pt x="119787" y="2169710"/>
                </a:lnTo>
                <a:lnTo>
                  <a:pt x="99159" y="2123313"/>
                </a:lnTo>
                <a:lnTo>
                  <a:pt x="67791" y="2050582"/>
                </a:lnTo>
                <a:lnTo>
                  <a:pt x="53857" y="2013596"/>
                </a:lnTo>
                <a:lnTo>
                  <a:pt x="42772" y="1975650"/>
                </a:lnTo>
                <a:lnTo>
                  <a:pt x="31273" y="1924838"/>
                </a:lnTo>
                <a:lnTo>
                  <a:pt x="21355" y="1873721"/>
                </a:lnTo>
                <a:lnTo>
                  <a:pt x="13275" y="1822228"/>
                </a:lnTo>
                <a:lnTo>
                  <a:pt x="7290" y="1770293"/>
                </a:lnTo>
                <a:lnTo>
                  <a:pt x="3170" y="1720887"/>
                </a:lnTo>
                <a:lnTo>
                  <a:pt x="476" y="1671496"/>
                </a:lnTo>
                <a:lnTo>
                  <a:pt x="0" y="1622184"/>
                </a:lnTo>
                <a:lnTo>
                  <a:pt x="2531" y="1573013"/>
                </a:lnTo>
                <a:lnTo>
                  <a:pt x="8860" y="1524045"/>
                </a:lnTo>
                <a:lnTo>
                  <a:pt x="19100" y="1472307"/>
                </a:lnTo>
                <a:lnTo>
                  <a:pt x="31510" y="1421083"/>
                </a:lnTo>
                <a:lnTo>
                  <a:pt x="45779" y="1370288"/>
                </a:lnTo>
                <a:lnTo>
                  <a:pt x="61595" y="1319836"/>
                </a:lnTo>
                <a:lnTo>
                  <a:pt x="78647" y="1269642"/>
                </a:lnTo>
                <a:lnTo>
                  <a:pt x="97917" y="1218889"/>
                </a:lnTo>
                <a:lnTo>
                  <a:pt x="119476" y="1169471"/>
                </a:lnTo>
                <a:lnTo>
                  <a:pt x="143173" y="1121137"/>
                </a:lnTo>
                <a:lnTo>
                  <a:pt x="182392" y="1048841"/>
                </a:lnTo>
                <a:lnTo>
                  <a:pt x="195395" y="1023747"/>
                </a:lnTo>
                <a:lnTo>
                  <a:pt x="220753" y="973208"/>
                </a:lnTo>
                <a:lnTo>
                  <a:pt x="241447" y="936533"/>
                </a:lnTo>
                <a:lnTo>
                  <a:pt x="264377" y="901261"/>
                </a:lnTo>
                <a:lnTo>
                  <a:pt x="287704" y="866263"/>
                </a:lnTo>
                <a:lnTo>
                  <a:pt x="309589" y="830413"/>
                </a:lnTo>
                <a:lnTo>
                  <a:pt x="328114" y="798035"/>
                </a:lnTo>
                <a:lnTo>
                  <a:pt x="347290" y="766118"/>
                </a:lnTo>
                <a:lnTo>
                  <a:pt x="367374" y="734812"/>
                </a:lnTo>
                <a:lnTo>
                  <a:pt x="388619" y="704270"/>
                </a:lnTo>
                <a:lnTo>
                  <a:pt x="417618" y="661846"/>
                </a:lnTo>
                <a:lnTo>
                  <a:pt x="444429" y="618163"/>
                </a:lnTo>
                <a:lnTo>
                  <a:pt x="469742" y="573618"/>
                </a:lnTo>
                <a:lnTo>
                  <a:pt x="518629" y="483533"/>
                </a:lnTo>
                <a:lnTo>
                  <a:pt x="543580" y="438788"/>
                </a:lnTo>
                <a:lnTo>
                  <a:pt x="562411" y="399295"/>
                </a:lnTo>
                <a:lnTo>
                  <a:pt x="576946" y="358006"/>
                </a:lnTo>
                <a:lnTo>
                  <a:pt x="589934" y="316054"/>
                </a:lnTo>
                <a:lnTo>
                  <a:pt x="619186" y="230640"/>
                </a:lnTo>
                <a:lnTo>
                  <a:pt x="631205" y="185997"/>
                </a:lnTo>
                <a:lnTo>
                  <a:pt x="640651" y="140804"/>
                </a:lnTo>
                <a:lnTo>
                  <a:pt x="647995" y="95226"/>
                </a:lnTo>
                <a:lnTo>
                  <a:pt x="653704" y="49426"/>
                </a:lnTo>
                <a:lnTo>
                  <a:pt x="658064" y="0"/>
                </a:lnTo>
                <a:lnTo>
                  <a:pt x="871416" y="0"/>
                </a:lnTo>
                <a:close/>
              </a:path>
            </a:pathLst>
          </a:custGeom>
          <a:solidFill>
            <a:srgbClr val="DBC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7817370"/>
            <a:ext cx="924560" cy="2470150"/>
          </a:xfrm>
          <a:custGeom>
            <a:avLst/>
            <a:gdLst/>
            <a:ahLst/>
            <a:cxnLst/>
            <a:rect l="l" t="t" r="r" b="b"/>
            <a:pathLst>
              <a:path w="924560" h="2470150">
                <a:moveTo>
                  <a:pt x="0" y="0"/>
                </a:moveTo>
                <a:lnTo>
                  <a:pt x="0" y="2469629"/>
                </a:lnTo>
                <a:lnTo>
                  <a:pt x="604108" y="2469629"/>
                </a:lnTo>
                <a:lnTo>
                  <a:pt x="617639" y="2439116"/>
                </a:lnTo>
                <a:lnTo>
                  <a:pt x="679722" y="2286911"/>
                </a:lnTo>
                <a:lnTo>
                  <a:pt x="701753" y="2236769"/>
                </a:lnTo>
                <a:lnTo>
                  <a:pt x="744679" y="2142593"/>
                </a:lnTo>
                <a:lnTo>
                  <a:pt x="765414" y="2095205"/>
                </a:lnTo>
                <a:lnTo>
                  <a:pt x="785257" y="2047458"/>
                </a:lnTo>
                <a:lnTo>
                  <a:pt x="803906" y="1999230"/>
                </a:lnTo>
                <a:lnTo>
                  <a:pt x="821056" y="1950402"/>
                </a:lnTo>
                <a:lnTo>
                  <a:pt x="836537" y="1902121"/>
                </a:lnTo>
                <a:lnTo>
                  <a:pt x="851001" y="1853565"/>
                </a:lnTo>
                <a:lnTo>
                  <a:pt x="864393" y="1804727"/>
                </a:lnTo>
                <a:lnTo>
                  <a:pt x="876660" y="1755598"/>
                </a:lnTo>
                <a:lnTo>
                  <a:pt x="887746" y="1706171"/>
                </a:lnTo>
                <a:lnTo>
                  <a:pt x="897596" y="1656437"/>
                </a:lnTo>
                <a:lnTo>
                  <a:pt x="906156" y="1606388"/>
                </a:lnTo>
                <a:lnTo>
                  <a:pt x="918634" y="1528170"/>
                </a:lnTo>
                <a:lnTo>
                  <a:pt x="923025" y="1488890"/>
                </a:lnTo>
                <a:lnTo>
                  <a:pt x="924418" y="1449383"/>
                </a:lnTo>
                <a:lnTo>
                  <a:pt x="923041" y="1397305"/>
                </a:lnTo>
                <a:lnTo>
                  <a:pt x="920058" y="1345320"/>
                </a:lnTo>
                <a:lnTo>
                  <a:pt x="915200" y="1293424"/>
                </a:lnTo>
                <a:lnTo>
                  <a:pt x="908203" y="1241615"/>
                </a:lnTo>
                <a:lnTo>
                  <a:pt x="900022" y="1192717"/>
                </a:lnTo>
                <a:lnTo>
                  <a:pt x="890462" y="1144186"/>
                </a:lnTo>
                <a:lnTo>
                  <a:pt x="878773" y="1096277"/>
                </a:lnTo>
                <a:lnTo>
                  <a:pt x="864203" y="1049245"/>
                </a:lnTo>
                <a:lnTo>
                  <a:pt x="846003" y="1003347"/>
                </a:lnTo>
                <a:lnTo>
                  <a:pt x="823330" y="955728"/>
                </a:lnTo>
                <a:lnTo>
                  <a:pt x="798680" y="909142"/>
                </a:lnTo>
                <a:lnTo>
                  <a:pt x="772335" y="863429"/>
                </a:lnTo>
                <a:lnTo>
                  <a:pt x="744574" y="818430"/>
                </a:lnTo>
                <a:lnTo>
                  <a:pt x="715679" y="773985"/>
                </a:lnTo>
                <a:lnTo>
                  <a:pt x="684497" y="729546"/>
                </a:lnTo>
                <a:lnTo>
                  <a:pt x="651427" y="686964"/>
                </a:lnTo>
                <a:lnTo>
                  <a:pt x="616550" y="645959"/>
                </a:lnTo>
                <a:lnTo>
                  <a:pt x="560726" y="585557"/>
                </a:lnTo>
                <a:lnTo>
                  <a:pt x="541940" y="564440"/>
                </a:lnTo>
                <a:lnTo>
                  <a:pt x="504910" y="521708"/>
                </a:lnTo>
                <a:lnTo>
                  <a:pt x="475818" y="491263"/>
                </a:lnTo>
                <a:lnTo>
                  <a:pt x="444903" y="462729"/>
                </a:lnTo>
                <a:lnTo>
                  <a:pt x="413671" y="434559"/>
                </a:lnTo>
                <a:lnTo>
                  <a:pt x="383627" y="405207"/>
                </a:lnTo>
                <a:lnTo>
                  <a:pt x="357695" y="378392"/>
                </a:lnTo>
                <a:lnTo>
                  <a:pt x="331245" y="352184"/>
                </a:lnTo>
                <a:lnTo>
                  <a:pt x="304067" y="326793"/>
                </a:lnTo>
                <a:lnTo>
                  <a:pt x="275950" y="302427"/>
                </a:lnTo>
                <a:lnTo>
                  <a:pt x="237392" y="268458"/>
                </a:lnTo>
                <a:lnTo>
                  <a:pt x="200643" y="232728"/>
                </a:lnTo>
                <a:lnTo>
                  <a:pt x="165135" y="195794"/>
                </a:lnTo>
                <a:lnTo>
                  <a:pt x="95557" y="120533"/>
                </a:lnTo>
                <a:lnTo>
                  <a:pt x="60350" y="83316"/>
                </a:lnTo>
                <a:lnTo>
                  <a:pt x="32368" y="49681"/>
                </a:lnTo>
                <a:lnTo>
                  <a:pt x="8107" y="13247"/>
                </a:lnTo>
                <a:lnTo>
                  <a:pt x="0" y="0"/>
                </a:lnTo>
                <a:close/>
              </a:path>
            </a:pathLst>
          </a:custGeom>
          <a:solidFill>
            <a:srgbClr val="DBC29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2142" y="971614"/>
            <a:ext cx="1174432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590" dirty="0">
                <a:solidFill>
                  <a:srgbClr val="FFFFFF"/>
                </a:solidFill>
              </a:rPr>
              <a:t>Anggota</a:t>
            </a:r>
            <a:r>
              <a:rPr sz="8000" spc="-515" dirty="0">
                <a:solidFill>
                  <a:srgbClr val="FFFFFF"/>
                </a:solidFill>
              </a:rPr>
              <a:t> </a:t>
            </a:r>
            <a:r>
              <a:rPr sz="8000" spc="370" dirty="0">
                <a:solidFill>
                  <a:srgbClr val="FFFFFF"/>
                </a:solidFill>
              </a:rPr>
              <a:t>kelompok</a:t>
            </a:r>
            <a:r>
              <a:rPr sz="8000" spc="-509" dirty="0">
                <a:solidFill>
                  <a:srgbClr val="FFFFFF"/>
                </a:solidFill>
              </a:rPr>
              <a:t> </a:t>
            </a:r>
            <a:r>
              <a:rPr sz="8000" spc="285" dirty="0">
                <a:solidFill>
                  <a:srgbClr val="FFFFFF"/>
                </a:solidFill>
              </a:rPr>
              <a:t>kami</a:t>
            </a:r>
            <a:endParaRPr sz="8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3380421"/>
            <a:ext cx="3338442" cy="333842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80171" y="7040102"/>
            <a:ext cx="4961890" cy="1383030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0"/>
              </a:spcBef>
            </a:pPr>
            <a:r>
              <a:rPr sz="4000" spc="229" dirty="0">
                <a:solidFill>
                  <a:srgbClr val="FFFFFF"/>
                </a:solidFill>
                <a:latin typeface="Trebuchet MS"/>
                <a:cs typeface="Trebuchet MS"/>
              </a:rPr>
              <a:t>Annisa</a:t>
            </a:r>
            <a:r>
              <a:rPr sz="40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spc="185" dirty="0">
                <a:solidFill>
                  <a:srgbClr val="FFFFFF"/>
                </a:solidFill>
                <a:latin typeface="Trebuchet MS"/>
                <a:cs typeface="Trebuchet MS"/>
              </a:rPr>
              <a:t>Nurul</a:t>
            </a:r>
            <a:r>
              <a:rPr sz="40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spc="140" dirty="0">
                <a:solidFill>
                  <a:srgbClr val="FFFFFF"/>
                </a:solidFill>
                <a:latin typeface="Trebuchet MS"/>
                <a:cs typeface="Trebuchet MS"/>
              </a:rPr>
              <a:t>Amelia</a:t>
            </a:r>
            <a:endParaRPr sz="4000">
              <a:latin typeface="Trebuchet MS"/>
              <a:cs typeface="Trebuchet MS"/>
            </a:endParaRPr>
          </a:p>
          <a:p>
            <a:pPr marL="131445" algn="ctr">
              <a:lnSpc>
                <a:spcPct val="100000"/>
              </a:lnSpc>
              <a:spcBef>
                <a:spcPts val="785"/>
              </a:spcBef>
            </a:pPr>
            <a:r>
              <a:rPr sz="3500" spc="355" dirty="0">
                <a:solidFill>
                  <a:srgbClr val="FFFFFF"/>
                </a:solidFill>
                <a:latin typeface="Trebuchet MS"/>
                <a:cs typeface="Trebuchet MS"/>
              </a:rPr>
              <a:t>221011700675</a:t>
            </a:r>
            <a:endParaRPr sz="35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68931" y="3466055"/>
            <a:ext cx="3354902" cy="335488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45475" y="3466055"/>
            <a:ext cx="3354902" cy="335488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861388" y="7154378"/>
            <a:ext cx="3375025" cy="1192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5180">
              <a:lnSpc>
                <a:spcPct val="100000"/>
              </a:lnSpc>
              <a:spcBef>
                <a:spcPts val="100"/>
              </a:spcBef>
            </a:pPr>
            <a:r>
              <a:rPr sz="4000" spc="75" dirty="0">
                <a:solidFill>
                  <a:srgbClr val="FFFFFF"/>
                </a:solidFill>
                <a:latin typeface="Trebuchet MS"/>
                <a:cs typeface="Trebuchet MS"/>
              </a:rPr>
              <a:t>Afrizal</a:t>
            </a:r>
            <a:endParaRPr sz="4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3500" spc="355" dirty="0">
                <a:solidFill>
                  <a:srgbClr val="FFFFFF"/>
                </a:solidFill>
                <a:latin typeface="Trebuchet MS"/>
                <a:cs typeface="Trebuchet MS"/>
              </a:rPr>
              <a:t>221011700096</a:t>
            </a:r>
            <a:endParaRPr sz="35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54560" y="8675913"/>
            <a:ext cx="4833438" cy="161108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1"/>
            <a:ext cx="3757326" cy="2346888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17416583" y="1"/>
            <a:ext cx="871855" cy="3253740"/>
          </a:xfrm>
          <a:custGeom>
            <a:avLst/>
            <a:gdLst/>
            <a:ahLst/>
            <a:cxnLst/>
            <a:rect l="l" t="t" r="r" b="b"/>
            <a:pathLst>
              <a:path w="871855" h="3253740">
                <a:moveTo>
                  <a:pt x="871416" y="0"/>
                </a:moveTo>
                <a:lnTo>
                  <a:pt x="871416" y="3252548"/>
                </a:lnTo>
                <a:lnTo>
                  <a:pt x="867001" y="3253426"/>
                </a:lnTo>
                <a:lnTo>
                  <a:pt x="855952" y="3252151"/>
                </a:lnTo>
                <a:lnTo>
                  <a:pt x="847368" y="3245912"/>
                </a:lnTo>
                <a:lnTo>
                  <a:pt x="840641" y="3233827"/>
                </a:lnTo>
                <a:lnTo>
                  <a:pt x="820275" y="3187392"/>
                </a:lnTo>
                <a:lnTo>
                  <a:pt x="796761" y="3143042"/>
                </a:lnTo>
                <a:lnTo>
                  <a:pt x="770605" y="3100448"/>
                </a:lnTo>
                <a:lnTo>
                  <a:pt x="742312" y="3059284"/>
                </a:lnTo>
                <a:lnTo>
                  <a:pt x="712388" y="3019222"/>
                </a:lnTo>
                <a:lnTo>
                  <a:pt x="681337" y="2979936"/>
                </a:lnTo>
                <a:lnTo>
                  <a:pt x="617876" y="2902381"/>
                </a:lnTo>
                <a:lnTo>
                  <a:pt x="583974" y="2859269"/>
                </a:lnTo>
                <a:lnTo>
                  <a:pt x="486300" y="2727056"/>
                </a:lnTo>
                <a:lnTo>
                  <a:pt x="452593" y="2683888"/>
                </a:lnTo>
                <a:lnTo>
                  <a:pt x="387784" y="2603194"/>
                </a:lnTo>
                <a:lnTo>
                  <a:pt x="356012" y="2562377"/>
                </a:lnTo>
                <a:lnTo>
                  <a:pt x="325015" y="2520991"/>
                </a:lnTo>
                <a:lnTo>
                  <a:pt x="295057" y="2478846"/>
                </a:lnTo>
                <a:lnTo>
                  <a:pt x="266404" y="2435749"/>
                </a:lnTo>
                <a:lnTo>
                  <a:pt x="239504" y="2392772"/>
                </a:lnTo>
                <a:lnTo>
                  <a:pt x="213521" y="2349277"/>
                </a:lnTo>
                <a:lnTo>
                  <a:pt x="188507" y="2305245"/>
                </a:lnTo>
                <a:lnTo>
                  <a:pt x="164513" y="2260654"/>
                </a:lnTo>
                <a:lnTo>
                  <a:pt x="141589" y="2215482"/>
                </a:lnTo>
                <a:lnTo>
                  <a:pt x="119787" y="2169709"/>
                </a:lnTo>
                <a:lnTo>
                  <a:pt x="99159" y="2123312"/>
                </a:lnTo>
                <a:lnTo>
                  <a:pt x="67791" y="2050581"/>
                </a:lnTo>
                <a:lnTo>
                  <a:pt x="53857" y="2013595"/>
                </a:lnTo>
                <a:lnTo>
                  <a:pt x="42772" y="1975649"/>
                </a:lnTo>
                <a:lnTo>
                  <a:pt x="31273" y="1924838"/>
                </a:lnTo>
                <a:lnTo>
                  <a:pt x="21355" y="1873720"/>
                </a:lnTo>
                <a:lnTo>
                  <a:pt x="13275" y="1822227"/>
                </a:lnTo>
                <a:lnTo>
                  <a:pt x="7290" y="1770292"/>
                </a:lnTo>
                <a:lnTo>
                  <a:pt x="3170" y="1720886"/>
                </a:lnTo>
                <a:lnTo>
                  <a:pt x="476" y="1671495"/>
                </a:lnTo>
                <a:lnTo>
                  <a:pt x="0" y="1622183"/>
                </a:lnTo>
                <a:lnTo>
                  <a:pt x="2531" y="1573012"/>
                </a:lnTo>
                <a:lnTo>
                  <a:pt x="8860" y="1524044"/>
                </a:lnTo>
                <a:lnTo>
                  <a:pt x="19100" y="1472306"/>
                </a:lnTo>
                <a:lnTo>
                  <a:pt x="31510" y="1421083"/>
                </a:lnTo>
                <a:lnTo>
                  <a:pt x="45779" y="1370288"/>
                </a:lnTo>
                <a:lnTo>
                  <a:pt x="61595" y="1319836"/>
                </a:lnTo>
                <a:lnTo>
                  <a:pt x="78647" y="1269641"/>
                </a:lnTo>
                <a:lnTo>
                  <a:pt x="97917" y="1218888"/>
                </a:lnTo>
                <a:lnTo>
                  <a:pt x="119476" y="1169471"/>
                </a:lnTo>
                <a:lnTo>
                  <a:pt x="143173" y="1121136"/>
                </a:lnTo>
                <a:lnTo>
                  <a:pt x="182392" y="1048840"/>
                </a:lnTo>
                <a:lnTo>
                  <a:pt x="195395" y="1023746"/>
                </a:lnTo>
                <a:lnTo>
                  <a:pt x="220753" y="973207"/>
                </a:lnTo>
                <a:lnTo>
                  <a:pt x="241447" y="936532"/>
                </a:lnTo>
                <a:lnTo>
                  <a:pt x="264377" y="901260"/>
                </a:lnTo>
                <a:lnTo>
                  <a:pt x="287704" y="866263"/>
                </a:lnTo>
                <a:lnTo>
                  <a:pt x="309589" y="830412"/>
                </a:lnTo>
                <a:lnTo>
                  <a:pt x="328114" y="798034"/>
                </a:lnTo>
                <a:lnTo>
                  <a:pt x="347290" y="766117"/>
                </a:lnTo>
                <a:lnTo>
                  <a:pt x="367374" y="734812"/>
                </a:lnTo>
                <a:lnTo>
                  <a:pt x="388619" y="704269"/>
                </a:lnTo>
                <a:lnTo>
                  <a:pt x="417618" y="661846"/>
                </a:lnTo>
                <a:lnTo>
                  <a:pt x="444429" y="618163"/>
                </a:lnTo>
                <a:lnTo>
                  <a:pt x="469742" y="573618"/>
                </a:lnTo>
                <a:lnTo>
                  <a:pt x="518629" y="483532"/>
                </a:lnTo>
                <a:lnTo>
                  <a:pt x="543580" y="438787"/>
                </a:lnTo>
                <a:lnTo>
                  <a:pt x="562411" y="399294"/>
                </a:lnTo>
                <a:lnTo>
                  <a:pt x="576946" y="358005"/>
                </a:lnTo>
                <a:lnTo>
                  <a:pt x="589934" y="316053"/>
                </a:lnTo>
                <a:lnTo>
                  <a:pt x="619186" y="230639"/>
                </a:lnTo>
                <a:lnTo>
                  <a:pt x="631205" y="185996"/>
                </a:lnTo>
                <a:lnTo>
                  <a:pt x="640651" y="140803"/>
                </a:lnTo>
                <a:lnTo>
                  <a:pt x="647995" y="95225"/>
                </a:lnTo>
                <a:lnTo>
                  <a:pt x="653704" y="49425"/>
                </a:lnTo>
                <a:lnTo>
                  <a:pt x="658064" y="0"/>
                </a:lnTo>
                <a:lnTo>
                  <a:pt x="871416" y="0"/>
                </a:lnTo>
                <a:close/>
              </a:path>
            </a:pathLst>
          </a:custGeom>
          <a:solidFill>
            <a:srgbClr val="DBC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7817370"/>
            <a:ext cx="924560" cy="2470150"/>
          </a:xfrm>
          <a:custGeom>
            <a:avLst/>
            <a:gdLst/>
            <a:ahLst/>
            <a:cxnLst/>
            <a:rect l="l" t="t" r="r" b="b"/>
            <a:pathLst>
              <a:path w="924560" h="2470150">
                <a:moveTo>
                  <a:pt x="0" y="0"/>
                </a:moveTo>
                <a:lnTo>
                  <a:pt x="0" y="2469629"/>
                </a:lnTo>
                <a:lnTo>
                  <a:pt x="604108" y="2469629"/>
                </a:lnTo>
                <a:lnTo>
                  <a:pt x="617639" y="2439116"/>
                </a:lnTo>
                <a:lnTo>
                  <a:pt x="679722" y="2286911"/>
                </a:lnTo>
                <a:lnTo>
                  <a:pt x="701753" y="2236769"/>
                </a:lnTo>
                <a:lnTo>
                  <a:pt x="744679" y="2142593"/>
                </a:lnTo>
                <a:lnTo>
                  <a:pt x="765414" y="2095205"/>
                </a:lnTo>
                <a:lnTo>
                  <a:pt x="785257" y="2047458"/>
                </a:lnTo>
                <a:lnTo>
                  <a:pt x="803906" y="1999230"/>
                </a:lnTo>
                <a:lnTo>
                  <a:pt x="821056" y="1950402"/>
                </a:lnTo>
                <a:lnTo>
                  <a:pt x="836537" y="1902121"/>
                </a:lnTo>
                <a:lnTo>
                  <a:pt x="851001" y="1853565"/>
                </a:lnTo>
                <a:lnTo>
                  <a:pt x="864393" y="1804727"/>
                </a:lnTo>
                <a:lnTo>
                  <a:pt x="876660" y="1755598"/>
                </a:lnTo>
                <a:lnTo>
                  <a:pt x="887746" y="1706171"/>
                </a:lnTo>
                <a:lnTo>
                  <a:pt x="897596" y="1656437"/>
                </a:lnTo>
                <a:lnTo>
                  <a:pt x="906156" y="1606388"/>
                </a:lnTo>
                <a:lnTo>
                  <a:pt x="918634" y="1528170"/>
                </a:lnTo>
                <a:lnTo>
                  <a:pt x="923025" y="1488890"/>
                </a:lnTo>
                <a:lnTo>
                  <a:pt x="924418" y="1449383"/>
                </a:lnTo>
                <a:lnTo>
                  <a:pt x="923041" y="1397305"/>
                </a:lnTo>
                <a:lnTo>
                  <a:pt x="920058" y="1345320"/>
                </a:lnTo>
                <a:lnTo>
                  <a:pt x="915200" y="1293424"/>
                </a:lnTo>
                <a:lnTo>
                  <a:pt x="908203" y="1241615"/>
                </a:lnTo>
                <a:lnTo>
                  <a:pt x="900022" y="1192717"/>
                </a:lnTo>
                <a:lnTo>
                  <a:pt x="890462" y="1144186"/>
                </a:lnTo>
                <a:lnTo>
                  <a:pt x="878773" y="1096277"/>
                </a:lnTo>
                <a:lnTo>
                  <a:pt x="864203" y="1049245"/>
                </a:lnTo>
                <a:lnTo>
                  <a:pt x="846003" y="1003347"/>
                </a:lnTo>
                <a:lnTo>
                  <a:pt x="823330" y="955728"/>
                </a:lnTo>
                <a:lnTo>
                  <a:pt x="798680" y="909142"/>
                </a:lnTo>
                <a:lnTo>
                  <a:pt x="772335" y="863429"/>
                </a:lnTo>
                <a:lnTo>
                  <a:pt x="744574" y="818430"/>
                </a:lnTo>
                <a:lnTo>
                  <a:pt x="715679" y="773985"/>
                </a:lnTo>
                <a:lnTo>
                  <a:pt x="684497" y="729546"/>
                </a:lnTo>
                <a:lnTo>
                  <a:pt x="651427" y="686964"/>
                </a:lnTo>
                <a:lnTo>
                  <a:pt x="616550" y="645959"/>
                </a:lnTo>
                <a:lnTo>
                  <a:pt x="560726" y="585557"/>
                </a:lnTo>
                <a:lnTo>
                  <a:pt x="541940" y="564440"/>
                </a:lnTo>
                <a:lnTo>
                  <a:pt x="504910" y="521708"/>
                </a:lnTo>
                <a:lnTo>
                  <a:pt x="475818" y="491263"/>
                </a:lnTo>
                <a:lnTo>
                  <a:pt x="444903" y="462729"/>
                </a:lnTo>
                <a:lnTo>
                  <a:pt x="413671" y="434559"/>
                </a:lnTo>
                <a:lnTo>
                  <a:pt x="383627" y="405207"/>
                </a:lnTo>
                <a:lnTo>
                  <a:pt x="357695" y="378392"/>
                </a:lnTo>
                <a:lnTo>
                  <a:pt x="331245" y="352184"/>
                </a:lnTo>
                <a:lnTo>
                  <a:pt x="304067" y="326793"/>
                </a:lnTo>
                <a:lnTo>
                  <a:pt x="275950" y="302427"/>
                </a:lnTo>
                <a:lnTo>
                  <a:pt x="237392" y="268458"/>
                </a:lnTo>
                <a:lnTo>
                  <a:pt x="200643" y="232728"/>
                </a:lnTo>
                <a:lnTo>
                  <a:pt x="165135" y="195794"/>
                </a:lnTo>
                <a:lnTo>
                  <a:pt x="95557" y="120533"/>
                </a:lnTo>
                <a:lnTo>
                  <a:pt x="60350" y="83316"/>
                </a:lnTo>
                <a:lnTo>
                  <a:pt x="32368" y="49681"/>
                </a:lnTo>
                <a:lnTo>
                  <a:pt x="8107" y="13247"/>
                </a:lnTo>
                <a:lnTo>
                  <a:pt x="0" y="0"/>
                </a:lnTo>
                <a:close/>
              </a:path>
            </a:pathLst>
          </a:custGeom>
          <a:solidFill>
            <a:srgbClr val="DBC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904397" y="3380421"/>
            <a:ext cx="3354901" cy="3354887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9735651" y="6966263"/>
            <a:ext cx="7533640" cy="1360805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375920">
              <a:lnSpc>
                <a:spcPct val="100000"/>
              </a:lnSpc>
              <a:spcBef>
                <a:spcPts val="905"/>
              </a:spcBef>
              <a:tabLst>
                <a:tab pos="4223385" algn="l"/>
              </a:tabLst>
            </a:pPr>
            <a:r>
              <a:rPr sz="6000" spc="172" baseline="1388" dirty="0">
                <a:solidFill>
                  <a:srgbClr val="FFFFFF"/>
                </a:solidFill>
                <a:latin typeface="Trebuchet MS"/>
                <a:cs typeface="Trebuchet MS"/>
              </a:rPr>
              <a:t>Rini</a:t>
            </a:r>
            <a:r>
              <a:rPr sz="6000" spc="-240" baseline="1388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spc="67" baseline="1388" dirty="0">
                <a:solidFill>
                  <a:srgbClr val="FFFFFF"/>
                </a:solidFill>
                <a:latin typeface="Trebuchet MS"/>
                <a:cs typeface="Trebuchet MS"/>
              </a:rPr>
              <a:t>Safitri	</a:t>
            </a:r>
            <a:r>
              <a:rPr sz="4000" spc="65" dirty="0">
                <a:solidFill>
                  <a:srgbClr val="FFFFFF"/>
                </a:solidFill>
                <a:latin typeface="Trebuchet MS"/>
                <a:cs typeface="Trebuchet MS"/>
              </a:rPr>
              <a:t>Lei</a:t>
            </a:r>
            <a:r>
              <a:rPr sz="4000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spc="155" dirty="0">
                <a:solidFill>
                  <a:srgbClr val="FFFFFF"/>
                </a:solidFill>
                <a:latin typeface="Trebuchet MS"/>
                <a:cs typeface="Trebuchet MS"/>
              </a:rPr>
              <a:t>Septian</a:t>
            </a:r>
            <a:endParaRPr sz="4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  <a:tabLst>
                <a:tab pos="4171315" algn="l"/>
              </a:tabLst>
            </a:pPr>
            <a:r>
              <a:rPr sz="3500" spc="355" dirty="0">
                <a:solidFill>
                  <a:srgbClr val="FFFFFF"/>
                </a:solidFill>
                <a:latin typeface="Trebuchet MS"/>
                <a:cs typeface="Trebuchet MS"/>
              </a:rPr>
              <a:t>221011700088	221011700437</a:t>
            </a:r>
            <a:endParaRPr sz="3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561606" y="8700111"/>
            <a:ext cx="643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600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600" spc="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600" spc="14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6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16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647892" y="8700111"/>
            <a:ext cx="643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600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600" spc="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600" spc="14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6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165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734178" y="8700111"/>
            <a:ext cx="643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600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600" spc="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600" spc="14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6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165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820463" y="8700111"/>
            <a:ext cx="643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600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600" spc="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600" spc="14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6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165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906750" y="8700111"/>
            <a:ext cx="643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600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600" spc="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600" spc="14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6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165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406108" y="3766498"/>
            <a:ext cx="5296535" cy="4879340"/>
            <a:chOff x="12406108" y="3766498"/>
            <a:chExt cx="5296535" cy="4879340"/>
          </a:xfrm>
        </p:grpSpPr>
        <p:sp>
          <p:nvSpPr>
            <p:cNvPr id="8" name="object 8"/>
            <p:cNvSpPr/>
            <p:nvPr/>
          </p:nvSpPr>
          <p:spPr>
            <a:xfrm>
              <a:off x="12406097" y="4209503"/>
              <a:ext cx="5295900" cy="3332479"/>
            </a:xfrm>
            <a:custGeom>
              <a:avLst/>
              <a:gdLst/>
              <a:ahLst/>
              <a:cxnLst/>
              <a:rect l="l" t="t" r="r" b="b"/>
              <a:pathLst>
                <a:path w="5295900" h="3332479">
                  <a:moveTo>
                    <a:pt x="5295900" y="3322459"/>
                  </a:moveTo>
                  <a:lnTo>
                    <a:pt x="0" y="3322459"/>
                  </a:lnTo>
                  <a:lnTo>
                    <a:pt x="0" y="3331984"/>
                  </a:lnTo>
                  <a:lnTo>
                    <a:pt x="5295900" y="3331984"/>
                  </a:lnTo>
                  <a:lnTo>
                    <a:pt x="5295900" y="3322459"/>
                  </a:lnTo>
                  <a:close/>
                </a:path>
                <a:path w="5295900" h="3332479">
                  <a:moveTo>
                    <a:pt x="5295900" y="2214969"/>
                  </a:moveTo>
                  <a:lnTo>
                    <a:pt x="0" y="2214969"/>
                  </a:lnTo>
                  <a:lnTo>
                    <a:pt x="0" y="2224494"/>
                  </a:lnTo>
                  <a:lnTo>
                    <a:pt x="5295900" y="2224494"/>
                  </a:lnTo>
                  <a:lnTo>
                    <a:pt x="5295900" y="2214969"/>
                  </a:lnTo>
                  <a:close/>
                </a:path>
                <a:path w="5295900" h="3332479">
                  <a:moveTo>
                    <a:pt x="5295900" y="1107478"/>
                  </a:moveTo>
                  <a:lnTo>
                    <a:pt x="0" y="1107478"/>
                  </a:lnTo>
                  <a:lnTo>
                    <a:pt x="0" y="1117003"/>
                  </a:lnTo>
                  <a:lnTo>
                    <a:pt x="5295900" y="1117003"/>
                  </a:lnTo>
                  <a:lnTo>
                    <a:pt x="5295900" y="1107478"/>
                  </a:lnTo>
                  <a:close/>
                </a:path>
                <a:path w="5295900" h="3332479">
                  <a:moveTo>
                    <a:pt x="5295900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5295900" y="9525"/>
                  </a:lnTo>
                  <a:lnTo>
                    <a:pt x="5295900" y="0"/>
                  </a:lnTo>
                  <a:close/>
                </a:path>
              </a:pathLst>
            </a:custGeom>
            <a:solidFill>
              <a:srgbClr val="FFFFFF">
                <a:alpha val="2470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406108" y="8639436"/>
              <a:ext cx="5295900" cy="6350"/>
            </a:xfrm>
            <a:custGeom>
              <a:avLst/>
              <a:gdLst/>
              <a:ahLst/>
              <a:cxnLst/>
              <a:rect l="l" t="t" r="r" b="b"/>
              <a:pathLst>
                <a:path w="5295900" h="6350">
                  <a:moveTo>
                    <a:pt x="0" y="0"/>
                  </a:moveTo>
                  <a:lnTo>
                    <a:pt x="5295898" y="0"/>
                  </a:lnTo>
                  <a:lnTo>
                    <a:pt x="5295898" y="6120"/>
                  </a:lnTo>
                  <a:lnTo>
                    <a:pt x="0" y="6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492392" y="3766501"/>
              <a:ext cx="3564254" cy="4876800"/>
            </a:xfrm>
            <a:custGeom>
              <a:avLst/>
              <a:gdLst/>
              <a:ahLst/>
              <a:cxnLst/>
              <a:rect l="l" t="t" r="r" b="b"/>
              <a:pathLst>
                <a:path w="3564255" h="4876800">
                  <a:moveTo>
                    <a:pt x="305231" y="3125381"/>
                  </a:moveTo>
                  <a:lnTo>
                    <a:pt x="303314" y="3115881"/>
                  </a:lnTo>
                  <a:lnTo>
                    <a:pt x="298081" y="3108121"/>
                  </a:lnTo>
                  <a:lnTo>
                    <a:pt x="290322" y="3102876"/>
                  </a:lnTo>
                  <a:lnTo>
                    <a:pt x="280809" y="3100959"/>
                  </a:lnTo>
                  <a:lnTo>
                    <a:pt x="24409" y="3100959"/>
                  </a:lnTo>
                  <a:lnTo>
                    <a:pt x="14909" y="3102876"/>
                  </a:lnTo>
                  <a:lnTo>
                    <a:pt x="7150" y="3108121"/>
                  </a:lnTo>
                  <a:lnTo>
                    <a:pt x="1917" y="3115881"/>
                  </a:lnTo>
                  <a:lnTo>
                    <a:pt x="0" y="3125381"/>
                  </a:lnTo>
                  <a:lnTo>
                    <a:pt x="0" y="4876800"/>
                  </a:lnTo>
                  <a:lnTo>
                    <a:pt x="305231" y="4876800"/>
                  </a:lnTo>
                  <a:lnTo>
                    <a:pt x="305231" y="3125381"/>
                  </a:lnTo>
                  <a:close/>
                </a:path>
                <a:path w="3564255" h="4876800">
                  <a:moveTo>
                    <a:pt x="1391513" y="1574901"/>
                  </a:moveTo>
                  <a:lnTo>
                    <a:pt x="1389595" y="1565402"/>
                  </a:lnTo>
                  <a:lnTo>
                    <a:pt x="1384363" y="1557629"/>
                  </a:lnTo>
                  <a:lnTo>
                    <a:pt x="1376603" y="1552397"/>
                  </a:lnTo>
                  <a:lnTo>
                    <a:pt x="1367104" y="1550479"/>
                  </a:lnTo>
                  <a:lnTo>
                    <a:pt x="1104226" y="1550479"/>
                  </a:lnTo>
                  <a:lnTo>
                    <a:pt x="1098016" y="1553057"/>
                  </a:lnTo>
                  <a:lnTo>
                    <a:pt x="1088847" y="1562214"/>
                  </a:lnTo>
                  <a:lnTo>
                    <a:pt x="1086281" y="1568424"/>
                  </a:lnTo>
                  <a:lnTo>
                    <a:pt x="1086281" y="4876800"/>
                  </a:lnTo>
                  <a:lnTo>
                    <a:pt x="1391513" y="4876800"/>
                  </a:lnTo>
                  <a:lnTo>
                    <a:pt x="1391513" y="1574901"/>
                  </a:lnTo>
                  <a:close/>
                </a:path>
                <a:path w="3564255" h="4876800">
                  <a:moveTo>
                    <a:pt x="2477808" y="910412"/>
                  </a:moveTo>
                  <a:lnTo>
                    <a:pt x="2475890" y="900899"/>
                  </a:lnTo>
                  <a:lnTo>
                    <a:pt x="2470658" y="893140"/>
                  </a:lnTo>
                  <a:lnTo>
                    <a:pt x="2462885" y="887907"/>
                  </a:lnTo>
                  <a:lnTo>
                    <a:pt x="2453386" y="885990"/>
                  </a:lnTo>
                  <a:lnTo>
                    <a:pt x="2196985" y="885990"/>
                  </a:lnTo>
                  <a:lnTo>
                    <a:pt x="2187486" y="887907"/>
                  </a:lnTo>
                  <a:lnTo>
                    <a:pt x="2179713" y="893140"/>
                  </a:lnTo>
                  <a:lnTo>
                    <a:pt x="2174481" y="900899"/>
                  </a:lnTo>
                  <a:lnTo>
                    <a:pt x="2172563" y="910412"/>
                  </a:lnTo>
                  <a:lnTo>
                    <a:pt x="2172563" y="4876800"/>
                  </a:lnTo>
                  <a:lnTo>
                    <a:pt x="2477808" y="4876800"/>
                  </a:lnTo>
                  <a:lnTo>
                    <a:pt x="2477808" y="910412"/>
                  </a:lnTo>
                  <a:close/>
                </a:path>
                <a:path w="3564255" h="4876800">
                  <a:moveTo>
                    <a:pt x="3564090" y="24422"/>
                  </a:moveTo>
                  <a:lnTo>
                    <a:pt x="3562172" y="14922"/>
                  </a:lnTo>
                  <a:lnTo>
                    <a:pt x="3556939" y="7150"/>
                  </a:lnTo>
                  <a:lnTo>
                    <a:pt x="3549180" y="1917"/>
                  </a:lnTo>
                  <a:lnTo>
                    <a:pt x="3539667" y="0"/>
                  </a:lnTo>
                  <a:lnTo>
                    <a:pt x="3283267" y="0"/>
                  </a:lnTo>
                  <a:lnTo>
                    <a:pt x="3273768" y="1917"/>
                  </a:lnTo>
                  <a:lnTo>
                    <a:pt x="3266008" y="7150"/>
                  </a:lnTo>
                  <a:lnTo>
                    <a:pt x="3260775" y="14922"/>
                  </a:lnTo>
                  <a:lnTo>
                    <a:pt x="3258858" y="24422"/>
                  </a:lnTo>
                  <a:lnTo>
                    <a:pt x="3258858" y="4876800"/>
                  </a:lnTo>
                  <a:lnTo>
                    <a:pt x="3564090" y="4876800"/>
                  </a:lnTo>
                  <a:lnTo>
                    <a:pt x="3564090" y="24422"/>
                  </a:lnTo>
                  <a:close/>
                </a:path>
              </a:pathLst>
            </a:custGeom>
            <a:solidFill>
              <a:srgbClr val="5E3D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730392" y="4209935"/>
              <a:ext cx="4650740" cy="4433570"/>
            </a:xfrm>
            <a:custGeom>
              <a:avLst/>
              <a:gdLst/>
              <a:ahLst/>
              <a:cxnLst/>
              <a:rect l="l" t="t" r="r" b="b"/>
              <a:pathLst>
                <a:path w="4650740" h="4433570">
                  <a:moveTo>
                    <a:pt x="305231" y="3341674"/>
                  </a:moveTo>
                  <a:lnTo>
                    <a:pt x="303314" y="3332175"/>
                  </a:lnTo>
                  <a:lnTo>
                    <a:pt x="298081" y="3324415"/>
                  </a:lnTo>
                  <a:lnTo>
                    <a:pt x="290322" y="3319183"/>
                  </a:lnTo>
                  <a:lnTo>
                    <a:pt x="280809" y="3317265"/>
                  </a:lnTo>
                  <a:lnTo>
                    <a:pt x="24422" y="3317265"/>
                  </a:lnTo>
                  <a:lnTo>
                    <a:pt x="14909" y="3319183"/>
                  </a:lnTo>
                  <a:lnTo>
                    <a:pt x="7150" y="3324415"/>
                  </a:lnTo>
                  <a:lnTo>
                    <a:pt x="1917" y="3332175"/>
                  </a:lnTo>
                  <a:lnTo>
                    <a:pt x="0" y="3341674"/>
                  </a:lnTo>
                  <a:lnTo>
                    <a:pt x="0" y="4433367"/>
                  </a:lnTo>
                  <a:lnTo>
                    <a:pt x="305231" y="4433367"/>
                  </a:lnTo>
                  <a:lnTo>
                    <a:pt x="305231" y="3341674"/>
                  </a:lnTo>
                  <a:close/>
                </a:path>
                <a:path w="4650740" h="4433570">
                  <a:moveTo>
                    <a:pt x="1391526" y="2681948"/>
                  </a:moveTo>
                  <a:lnTo>
                    <a:pt x="1389595" y="2672448"/>
                  </a:lnTo>
                  <a:lnTo>
                    <a:pt x="1384363" y="2664688"/>
                  </a:lnTo>
                  <a:lnTo>
                    <a:pt x="1376603" y="2659443"/>
                  </a:lnTo>
                  <a:lnTo>
                    <a:pt x="1367104" y="2657525"/>
                  </a:lnTo>
                  <a:lnTo>
                    <a:pt x="1110703" y="2657525"/>
                  </a:lnTo>
                  <a:lnTo>
                    <a:pt x="1101191" y="2659443"/>
                  </a:lnTo>
                  <a:lnTo>
                    <a:pt x="1093431" y="2664688"/>
                  </a:lnTo>
                  <a:lnTo>
                    <a:pt x="1088199" y="2672448"/>
                  </a:lnTo>
                  <a:lnTo>
                    <a:pt x="1086281" y="2681948"/>
                  </a:lnTo>
                  <a:lnTo>
                    <a:pt x="1086281" y="4433367"/>
                  </a:lnTo>
                  <a:lnTo>
                    <a:pt x="1391526" y="4433367"/>
                  </a:lnTo>
                  <a:lnTo>
                    <a:pt x="1391526" y="2681948"/>
                  </a:lnTo>
                  <a:close/>
                </a:path>
                <a:path w="4650740" h="4433570">
                  <a:moveTo>
                    <a:pt x="2477808" y="2240546"/>
                  </a:moveTo>
                  <a:lnTo>
                    <a:pt x="2475890" y="2231034"/>
                  </a:lnTo>
                  <a:lnTo>
                    <a:pt x="2470658" y="2223274"/>
                  </a:lnTo>
                  <a:lnTo>
                    <a:pt x="2462898" y="2218042"/>
                  </a:lnTo>
                  <a:lnTo>
                    <a:pt x="2453386" y="2216124"/>
                  </a:lnTo>
                  <a:lnTo>
                    <a:pt x="2196985" y="2216124"/>
                  </a:lnTo>
                  <a:lnTo>
                    <a:pt x="2187486" y="2218042"/>
                  </a:lnTo>
                  <a:lnTo>
                    <a:pt x="2179726" y="2223274"/>
                  </a:lnTo>
                  <a:lnTo>
                    <a:pt x="2174494" y="2231034"/>
                  </a:lnTo>
                  <a:lnTo>
                    <a:pt x="2172563" y="2240546"/>
                  </a:lnTo>
                  <a:lnTo>
                    <a:pt x="2172563" y="4433367"/>
                  </a:lnTo>
                  <a:lnTo>
                    <a:pt x="2477808" y="4433367"/>
                  </a:lnTo>
                  <a:lnTo>
                    <a:pt x="2477808" y="2240546"/>
                  </a:lnTo>
                  <a:close/>
                </a:path>
                <a:path w="4650740" h="4433570">
                  <a:moveTo>
                    <a:pt x="3564090" y="1354023"/>
                  </a:moveTo>
                  <a:lnTo>
                    <a:pt x="3562172" y="1344523"/>
                  </a:lnTo>
                  <a:lnTo>
                    <a:pt x="3556939" y="1336763"/>
                  </a:lnTo>
                  <a:lnTo>
                    <a:pt x="3549180" y="1331518"/>
                  </a:lnTo>
                  <a:lnTo>
                    <a:pt x="3539667" y="1329601"/>
                  </a:lnTo>
                  <a:lnTo>
                    <a:pt x="3283267" y="1329601"/>
                  </a:lnTo>
                  <a:lnTo>
                    <a:pt x="3273768" y="1331518"/>
                  </a:lnTo>
                  <a:lnTo>
                    <a:pt x="3266008" y="1336763"/>
                  </a:lnTo>
                  <a:lnTo>
                    <a:pt x="3260775" y="1344523"/>
                  </a:lnTo>
                  <a:lnTo>
                    <a:pt x="3258858" y="1354023"/>
                  </a:lnTo>
                  <a:lnTo>
                    <a:pt x="3258858" y="4433367"/>
                  </a:lnTo>
                  <a:lnTo>
                    <a:pt x="3564090" y="4433367"/>
                  </a:lnTo>
                  <a:lnTo>
                    <a:pt x="3564090" y="1354023"/>
                  </a:lnTo>
                  <a:close/>
                </a:path>
                <a:path w="4650740" h="4433570">
                  <a:moveTo>
                    <a:pt x="4650371" y="24422"/>
                  </a:moveTo>
                  <a:lnTo>
                    <a:pt x="4648454" y="14909"/>
                  </a:lnTo>
                  <a:lnTo>
                    <a:pt x="4643221" y="7150"/>
                  </a:lnTo>
                  <a:lnTo>
                    <a:pt x="4635462" y="1917"/>
                  </a:lnTo>
                  <a:lnTo>
                    <a:pt x="4625962" y="0"/>
                  </a:lnTo>
                  <a:lnTo>
                    <a:pt x="4369562" y="0"/>
                  </a:lnTo>
                  <a:lnTo>
                    <a:pt x="4360049" y="1917"/>
                  </a:lnTo>
                  <a:lnTo>
                    <a:pt x="4352290" y="7150"/>
                  </a:lnTo>
                  <a:lnTo>
                    <a:pt x="4347057" y="14909"/>
                  </a:lnTo>
                  <a:lnTo>
                    <a:pt x="4345140" y="24422"/>
                  </a:lnTo>
                  <a:lnTo>
                    <a:pt x="4345140" y="4433367"/>
                  </a:lnTo>
                  <a:lnTo>
                    <a:pt x="4650371" y="4433367"/>
                  </a:lnTo>
                  <a:lnTo>
                    <a:pt x="4650371" y="24422"/>
                  </a:lnTo>
                  <a:close/>
                </a:path>
              </a:pathLst>
            </a:custGeom>
            <a:solidFill>
              <a:srgbClr val="AE87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054673" y="6870115"/>
              <a:ext cx="4648200" cy="1773555"/>
            </a:xfrm>
            <a:custGeom>
              <a:avLst/>
              <a:gdLst/>
              <a:ahLst/>
              <a:cxnLst/>
              <a:rect l="l" t="t" r="r" b="b"/>
              <a:pathLst>
                <a:path w="4648200" h="1773554">
                  <a:moveTo>
                    <a:pt x="305244" y="681494"/>
                  </a:moveTo>
                  <a:lnTo>
                    <a:pt x="303326" y="671995"/>
                  </a:lnTo>
                  <a:lnTo>
                    <a:pt x="298094" y="664235"/>
                  </a:lnTo>
                  <a:lnTo>
                    <a:pt x="290322" y="659003"/>
                  </a:lnTo>
                  <a:lnTo>
                    <a:pt x="280822" y="657085"/>
                  </a:lnTo>
                  <a:lnTo>
                    <a:pt x="24422" y="657085"/>
                  </a:lnTo>
                  <a:lnTo>
                    <a:pt x="14922" y="659003"/>
                  </a:lnTo>
                  <a:lnTo>
                    <a:pt x="7150" y="664235"/>
                  </a:lnTo>
                  <a:lnTo>
                    <a:pt x="1917" y="671995"/>
                  </a:lnTo>
                  <a:lnTo>
                    <a:pt x="0" y="681494"/>
                  </a:lnTo>
                  <a:lnTo>
                    <a:pt x="0" y="1773186"/>
                  </a:lnTo>
                  <a:lnTo>
                    <a:pt x="305244" y="1773186"/>
                  </a:lnTo>
                  <a:lnTo>
                    <a:pt x="305244" y="681494"/>
                  </a:lnTo>
                  <a:close/>
                </a:path>
                <a:path w="4648200" h="1773554">
                  <a:moveTo>
                    <a:pt x="1391526" y="910145"/>
                  </a:moveTo>
                  <a:lnTo>
                    <a:pt x="1389608" y="900633"/>
                  </a:lnTo>
                  <a:lnTo>
                    <a:pt x="1384376" y="892873"/>
                  </a:lnTo>
                  <a:lnTo>
                    <a:pt x="1376616" y="887641"/>
                  </a:lnTo>
                  <a:lnTo>
                    <a:pt x="1367104" y="885723"/>
                  </a:lnTo>
                  <a:lnTo>
                    <a:pt x="1110703" y="885723"/>
                  </a:lnTo>
                  <a:lnTo>
                    <a:pt x="1101204" y="887641"/>
                  </a:lnTo>
                  <a:lnTo>
                    <a:pt x="1093444" y="892873"/>
                  </a:lnTo>
                  <a:lnTo>
                    <a:pt x="1088212" y="900633"/>
                  </a:lnTo>
                  <a:lnTo>
                    <a:pt x="1086294" y="910145"/>
                  </a:lnTo>
                  <a:lnTo>
                    <a:pt x="1086294" y="1773186"/>
                  </a:lnTo>
                  <a:lnTo>
                    <a:pt x="1391526" y="1773186"/>
                  </a:lnTo>
                  <a:lnTo>
                    <a:pt x="1391526" y="910145"/>
                  </a:lnTo>
                  <a:close/>
                </a:path>
                <a:path w="4648200" h="1773554">
                  <a:moveTo>
                    <a:pt x="2477808" y="689432"/>
                  </a:moveTo>
                  <a:lnTo>
                    <a:pt x="2475890" y="679932"/>
                  </a:lnTo>
                  <a:lnTo>
                    <a:pt x="2470658" y="672172"/>
                  </a:lnTo>
                  <a:lnTo>
                    <a:pt x="2462898" y="666940"/>
                  </a:lnTo>
                  <a:lnTo>
                    <a:pt x="2453398" y="665022"/>
                  </a:lnTo>
                  <a:lnTo>
                    <a:pt x="2196998" y="665022"/>
                  </a:lnTo>
                  <a:lnTo>
                    <a:pt x="2187486" y="666940"/>
                  </a:lnTo>
                  <a:lnTo>
                    <a:pt x="2179726" y="672172"/>
                  </a:lnTo>
                  <a:lnTo>
                    <a:pt x="2174494" y="679932"/>
                  </a:lnTo>
                  <a:lnTo>
                    <a:pt x="2172576" y="689432"/>
                  </a:lnTo>
                  <a:lnTo>
                    <a:pt x="2172576" y="1773186"/>
                  </a:lnTo>
                  <a:lnTo>
                    <a:pt x="2477808" y="1773186"/>
                  </a:lnTo>
                  <a:lnTo>
                    <a:pt x="2477808" y="689432"/>
                  </a:lnTo>
                  <a:close/>
                </a:path>
                <a:path w="4648200" h="1773554">
                  <a:moveTo>
                    <a:pt x="3564102" y="24409"/>
                  </a:moveTo>
                  <a:lnTo>
                    <a:pt x="3562172" y="14909"/>
                  </a:lnTo>
                  <a:lnTo>
                    <a:pt x="3556939" y="7150"/>
                  </a:lnTo>
                  <a:lnTo>
                    <a:pt x="3549180" y="1917"/>
                  </a:lnTo>
                  <a:lnTo>
                    <a:pt x="3539680" y="0"/>
                  </a:lnTo>
                  <a:lnTo>
                    <a:pt x="3283280" y="0"/>
                  </a:lnTo>
                  <a:lnTo>
                    <a:pt x="3273768" y="1917"/>
                  </a:lnTo>
                  <a:lnTo>
                    <a:pt x="3266008" y="7150"/>
                  </a:lnTo>
                  <a:lnTo>
                    <a:pt x="3260775" y="14909"/>
                  </a:lnTo>
                  <a:lnTo>
                    <a:pt x="3258858" y="24409"/>
                  </a:lnTo>
                  <a:lnTo>
                    <a:pt x="3258858" y="1773186"/>
                  </a:lnTo>
                  <a:lnTo>
                    <a:pt x="3564102" y="1773186"/>
                  </a:lnTo>
                  <a:lnTo>
                    <a:pt x="3564102" y="24409"/>
                  </a:lnTo>
                  <a:close/>
                </a:path>
                <a:path w="4648200" h="1773554">
                  <a:moveTo>
                    <a:pt x="4647768" y="14262"/>
                  </a:moveTo>
                  <a:lnTo>
                    <a:pt x="4643234" y="7531"/>
                  </a:lnTo>
                  <a:lnTo>
                    <a:pt x="4635474" y="2298"/>
                  </a:lnTo>
                  <a:lnTo>
                    <a:pt x="4625962" y="381"/>
                  </a:lnTo>
                  <a:lnTo>
                    <a:pt x="4369562" y="381"/>
                  </a:lnTo>
                  <a:lnTo>
                    <a:pt x="4360062" y="2298"/>
                  </a:lnTo>
                  <a:lnTo>
                    <a:pt x="4352302" y="7531"/>
                  </a:lnTo>
                  <a:lnTo>
                    <a:pt x="4347070" y="15290"/>
                  </a:lnTo>
                  <a:lnTo>
                    <a:pt x="4345140" y="24803"/>
                  </a:lnTo>
                  <a:lnTo>
                    <a:pt x="4345140" y="1773186"/>
                  </a:lnTo>
                  <a:lnTo>
                    <a:pt x="4647768" y="1773186"/>
                  </a:lnTo>
                  <a:lnTo>
                    <a:pt x="4647768" y="14262"/>
                  </a:lnTo>
                  <a:close/>
                </a:path>
              </a:pathLst>
            </a:custGeom>
            <a:solidFill>
              <a:srgbClr val="FFE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2406108" y="0"/>
            <a:ext cx="5882005" cy="3253740"/>
            <a:chOff x="12406108" y="0"/>
            <a:chExt cx="5882005" cy="3253740"/>
          </a:xfrm>
        </p:grpSpPr>
        <p:sp>
          <p:nvSpPr>
            <p:cNvPr id="14" name="object 14"/>
            <p:cNvSpPr/>
            <p:nvPr/>
          </p:nvSpPr>
          <p:spPr>
            <a:xfrm>
              <a:off x="12406108" y="3102007"/>
              <a:ext cx="5295900" cy="9525"/>
            </a:xfrm>
            <a:custGeom>
              <a:avLst/>
              <a:gdLst/>
              <a:ahLst/>
              <a:cxnLst/>
              <a:rect l="l" t="t" r="r" b="b"/>
              <a:pathLst>
                <a:path w="5295900" h="9525">
                  <a:moveTo>
                    <a:pt x="0" y="0"/>
                  </a:moveTo>
                  <a:lnTo>
                    <a:pt x="5295898" y="0"/>
                  </a:lnTo>
                  <a:lnTo>
                    <a:pt x="5295898" y="9524"/>
                  </a:lnTo>
                  <a:lnTo>
                    <a:pt x="0" y="95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470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416583" y="0"/>
              <a:ext cx="871855" cy="3253740"/>
            </a:xfrm>
            <a:custGeom>
              <a:avLst/>
              <a:gdLst/>
              <a:ahLst/>
              <a:cxnLst/>
              <a:rect l="l" t="t" r="r" b="b"/>
              <a:pathLst>
                <a:path w="871855" h="3253740">
                  <a:moveTo>
                    <a:pt x="871416" y="0"/>
                  </a:moveTo>
                  <a:lnTo>
                    <a:pt x="871416" y="3252549"/>
                  </a:lnTo>
                  <a:lnTo>
                    <a:pt x="867001" y="3253427"/>
                  </a:lnTo>
                  <a:lnTo>
                    <a:pt x="855952" y="3252152"/>
                  </a:lnTo>
                  <a:lnTo>
                    <a:pt x="847368" y="3245912"/>
                  </a:lnTo>
                  <a:lnTo>
                    <a:pt x="840641" y="3233828"/>
                  </a:lnTo>
                  <a:lnTo>
                    <a:pt x="820275" y="3187393"/>
                  </a:lnTo>
                  <a:lnTo>
                    <a:pt x="796761" y="3143042"/>
                  </a:lnTo>
                  <a:lnTo>
                    <a:pt x="770605" y="3100449"/>
                  </a:lnTo>
                  <a:lnTo>
                    <a:pt x="742312" y="3059284"/>
                  </a:lnTo>
                  <a:lnTo>
                    <a:pt x="712388" y="3019223"/>
                  </a:lnTo>
                  <a:lnTo>
                    <a:pt x="681337" y="2979936"/>
                  </a:lnTo>
                  <a:lnTo>
                    <a:pt x="617876" y="2902381"/>
                  </a:lnTo>
                  <a:lnTo>
                    <a:pt x="583974" y="2859270"/>
                  </a:lnTo>
                  <a:lnTo>
                    <a:pt x="486300" y="2727056"/>
                  </a:lnTo>
                  <a:lnTo>
                    <a:pt x="452593" y="2683889"/>
                  </a:lnTo>
                  <a:lnTo>
                    <a:pt x="387784" y="2603194"/>
                  </a:lnTo>
                  <a:lnTo>
                    <a:pt x="356012" y="2562377"/>
                  </a:lnTo>
                  <a:lnTo>
                    <a:pt x="325015" y="2520992"/>
                  </a:lnTo>
                  <a:lnTo>
                    <a:pt x="295057" y="2478846"/>
                  </a:lnTo>
                  <a:lnTo>
                    <a:pt x="266404" y="2435750"/>
                  </a:lnTo>
                  <a:lnTo>
                    <a:pt x="239504" y="2392772"/>
                  </a:lnTo>
                  <a:lnTo>
                    <a:pt x="213521" y="2349278"/>
                  </a:lnTo>
                  <a:lnTo>
                    <a:pt x="188507" y="2305246"/>
                  </a:lnTo>
                  <a:lnTo>
                    <a:pt x="164513" y="2260655"/>
                  </a:lnTo>
                  <a:lnTo>
                    <a:pt x="141589" y="2215483"/>
                  </a:lnTo>
                  <a:lnTo>
                    <a:pt x="119787" y="2169710"/>
                  </a:lnTo>
                  <a:lnTo>
                    <a:pt x="99159" y="2123313"/>
                  </a:lnTo>
                  <a:lnTo>
                    <a:pt x="67791" y="2050582"/>
                  </a:lnTo>
                  <a:lnTo>
                    <a:pt x="53857" y="2013596"/>
                  </a:lnTo>
                  <a:lnTo>
                    <a:pt x="42772" y="1975650"/>
                  </a:lnTo>
                  <a:lnTo>
                    <a:pt x="31273" y="1924838"/>
                  </a:lnTo>
                  <a:lnTo>
                    <a:pt x="21355" y="1873721"/>
                  </a:lnTo>
                  <a:lnTo>
                    <a:pt x="13275" y="1822228"/>
                  </a:lnTo>
                  <a:lnTo>
                    <a:pt x="7290" y="1770293"/>
                  </a:lnTo>
                  <a:lnTo>
                    <a:pt x="3170" y="1720887"/>
                  </a:lnTo>
                  <a:lnTo>
                    <a:pt x="476" y="1671496"/>
                  </a:lnTo>
                  <a:lnTo>
                    <a:pt x="0" y="1622184"/>
                  </a:lnTo>
                  <a:lnTo>
                    <a:pt x="2531" y="1573013"/>
                  </a:lnTo>
                  <a:lnTo>
                    <a:pt x="8860" y="1524045"/>
                  </a:lnTo>
                  <a:lnTo>
                    <a:pt x="19100" y="1472307"/>
                  </a:lnTo>
                  <a:lnTo>
                    <a:pt x="31510" y="1421083"/>
                  </a:lnTo>
                  <a:lnTo>
                    <a:pt x="45779" y="1370288"/>
                  </a:lnTo>
                  <a:lnTo>
                    <a:pt x="61595" y="1319836"/>
                  </a:lnTo>
                  <a:lnTo>
                    <a:pt x="78647" y="1269642"/>
                  </a:lnTo>
                  <a:lnTo>
                    <a:pt x="97917" y="1218889"/>
                  </a:lnTo>
                  <a:lnTo>
                    <a:pt x="119476" y="1169471"/>
                  </a:lnTo>
                  <a:lnTo>
                    <a:pt x="143173" y="1121137"/>
                  </a:lnTo>
                  <a:lnTo>
                    <a:pt x="182392" y="1048841"/>
                  </a:lnTo>
                  <a:lnTo>
                    <a:pt x="195395" y="1023747"/>
                  </a:lnTo>
                  <a:lnTo>
                    <a:pt x="220753" y="973208"/>
                  </a:lnTo>
                  <a:lnTo>
                    <a:pt x="241447" y="936533"/>
                  </a:lnTo>
                  <a:lnTo>
                    <a:pt x="264377" y="901261"/>
                  </a:lnTo>
                  <a:lnTo>
                    <a:pt x="287704" y="866263"/>
                  </a:lnTo>
                  <a:lnTo>
                    <a:pt x="309589" y="830413"/>
                  </a:lnTo>
                  <a:lnTo>
                    <a:pt x="328114" y="798035"/>
                  </a:lnTo>
                  <a:lnTo>
                    <a:pt x="347290" y="766118"/>
                  </a:lnTo>
                  <a:lnTo>
                    <a:pt x="367374" y="734812"/>
                  </a:lnTo>
                  <a:lnTo>
                    <a:pt x="388619" y="704270"/>
                  </a:lnTo>
                  <a:lnTo>
                    <a:pt x="417618" y="661846"/>
                  </a:lnTo>
                  <a:lnTo>
                    <a:pt x="444429" y="618163"/>
                  </a:lnTo>
                  <a:lnTo>
                    <a:pt x="469742" y="573618"/>
                  </a:lnTo>
                  <a:lnTo>
                    <a:pt x="518629" y="483533"/>
                  </a:lnTo>
                  <a:lnTo>
                    <a:pt x="543580" y="438788"/>
                  </a:lnTo>
                  <a:lnTo>
                    <a:pt x="562411" y="399295"/>
                  </a:lnTo>
                  <a:lnTo>
                    <a:pt x="576946" y="358006"/>
                  </a:lnTo>
                  <a:lnTo>
                    <a:pt x="589934" y="316054"/>
                  </a:lnTo>
                  <a:lnTo>
                    <a:pt x="619186" y="230640"/>
                  </a:lnTo>
                  <a:lnTo>
                    <a:pt x="631205" y="185997"/>
                  </a:lnTo>
                  <a:lnTo>
                    <a:pt x="640651" y="140804"/>
                  </a:lnTo>
                  <a:lnTo>
                    <a:pt x="647995" y="95226"/>
                  </a:lnTo>
                  <a:lnTo>
                    <a:pt x="653704" y="49426"/>
                  </a:lnTo>
                  <a:lnTo>
                    <a:pt x="658064" y="0"/>
                  </a:lnTo>
                  <a:lnTo>
                    <a:pt x="871416" y="0"/>
                  </a:lnTo>
                  <a:close/>
                </a:path>
              </a:pathLst>
            </a:custGeom>
            <a:solidFill>
              <a:srgbClr val="DBC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1983956" y="2943289"/>
            <a:ext cx="2806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6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1600" spc="165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983956" y="4050774"/>
            <a:ext cx="2806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6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1600" spc="165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983956" y="5158261"/>
            <a:ext cx="2806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6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1600" spc="165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983956" y="6265747"/>
            <a:ext cx="2806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6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1600" spc="165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111502" y="7373232"/>
            <a:ext cx="1530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65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111502" y="8480718"/>
            <a:ext cx="1530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65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0" y="7817370"/>
            <a:ext cx="924560" cy="2470150"/>
          </a:xfrm>
          <a:custGeom>
            <a:avLst/>
            <a:gdLst/>
            <a:ahLst/>
            <a:cxnLst/>
            <a:rect l="l" t="t" r="r" b="b"/>
            <a:pathLst>
              <a:path w="924560" h="2470150">
                <a:moveTo>
                  <a:pt x="0" y="0"/>
                </a:moveTo>
                <a:lnTo>
                  <a:pt x="0" y="2469629"/>
                </a:lnTo>
                <a:lnTo>
                  <a:pt x="604108" y="2469629"/>
                </a:lnTo>
                <a:lnTo>
                  <a:pt x="617639" y="2439116"/>
                </a:lnTo>
                <a:lnTo>
                  <a:pt x="679722" y="2286911"/>
                </a:lnTo>
                <a:lnTo>
                  <a:pt x="701753" y="2236769"/>
                </a:lnTo>
                <a:lnTo>
                  <a:pt x="744679" y="2142593"/>
                </a:lnTo>
                <a:lnTo>
                  <a:pt x="765414" y="2095205"/>
                </a:lnTo>
                <a:lnTo>
                  <a:pt x="785257" y="2047458"/>
                </a:lnTo>
                <a:lnTo>
                  <a:pt x="803906" y="1999230"/>
                </a:lnTo>
                <a:lnTo>
                  <a:pt x="821056" y="1950402"/>
                </a:lnTo>
                <a:lnTo>
                  <a:pt x="836537" y="1902121"/>
                </a:lnTo>
                <a:lnTo>
                  <a:pt x="851001" y="1853565"/>
                </a:lnTo>
                <a:lnTo>
                  <a:pt x="864393" y="1804727"/>
                </a:lnTo>
                <a:lnTo>
                  <a:pt x="876660" y="1755598"/>
                </a:lnTo>
                <a:lnTo>
                  <a:pt x="887746" y="1706171"/>
                </a:lnTo>
                <a:lnTo>
                  <a:pt x="897596" y="1656437"/>
                </a:lnTo>
                <a:lnTo>
                  <a:pt x="906156" y="1606388"/>
                </a:lnTo>
                <a:lnTo>
                  <a:pt x="918634" y="1528170"/>
                </a:lnTo>
                <a:lnTo>
                  <a:pt x="923025" y="1488890"/>
                </a:lnTo>
                <a:lnTo>
                  <a:pt x="924418" y="1449383"/>
                </a:lnTo>
                <a:lnTo>
                  <a:pt x="923041" y="1397305"/>
                </a:lnTo>
                <a:lnTo>
                  <a:pt x="920058" y="1345320"/>
                </a:lnTo>
                <a:lnTo>
                  <a:pt x="915200" y="1293424"/>
                </a:lnTo>
                <a:lnTo>
                  <a:pt x="908203" y="1241615"/>
                </a:lnTo>
                <a:lnTo>
                  <a:pt x="900022" y="1192717"/>
                </a:lnTo>
                <a:lnTo>
                  <a:pt x="890462" y="1144186"/>
                </a:lnTo>
                <a:lnTo>
                  <a:pt x="878773" y="1096277"/>
                </a:lnTo>
                <a:lnTo>
                  <a:pt x="864203" y="1049245"/>
                </a:lnTo>
                <a:lnTo>
                  <a:pt x="846003" y="1003347"/>
                </a:lnTo>
                <a:lnTo>
                  <a:pt x="823330" y="955728"/>
                </a:lnTo>
                <a:lnTo>
                  <a:pt x="798680" y="909142"/>
                </a:lnTo>
                <a:lnTo>
                  <a:pt x="772335" y="863429"/>
                </a:lnTo>
                <a:lnTo>
                  <a:pt x="744574" y="818430"/>
                </a:lnTo>
                <a:lnTo>
                  <a:pt x="715679" y="773985"/>
                </a:lnTo>
                <a:lnTo>
                  <a:pt x="684497" y="729546"/>
                </a:lnTo>
                <a:lnTo>
                  <a:pt x="651427" y="686964"/>
                </a:lnTo>
                <a:lnTo>
                  <a:pt x="616550" y="645959"/>
                </a:lnTo>
                <a:lnTo>
                  <a:pt x="560726" y="585557"/>
                </a:lnTo>
                <a:lnTo>
                  <a:pt x="541940" y="564440"/>
                </a:lnTo>
                <a:lnTo>
                  <a:pt x="504910" y="521708"/>
                </a:lnTo>
                <a:lnTo>
                  <a:pt x="475818" y="491263"/>
                </a:lnTo>
                <a:lnTo>
                  <a:pt x="444903" y="462729"/>
                </a:lnTo>
                <a:lnTo>
                  <a:pt x="413671" y="434559"/>
                </a:lnTo>
                <a:lnTo>
                  <a:pt x="383627" y="405207"/>
                </a:lnTo>
                <a:lnTo>
                  <a:pt x="357695" y="378392"/>
                </a:lnTo>
                <a:lnTo>
                  <a:pt x="331245" y="352184"/>
                </a:lnTo>
                <a:lnTo>
                  <a:pt x="304067" y="326793"/>
                </a:lnTo>
                <a:lnTo>
                  <a:pt x="275950" y="302427"/>
                </a:lnTo>
                <a:lnTo>
                  <a:pt x="237392" y="268458"/>
                </a:lnTo>
                <a:lnTo>
                  <a:pt x="200643" y="232728"/>
                </a:lnTo>
                <a:lnTo>
                  <a:pt x="165135" y="195794"/>
                </a:lnTo>
                <a:lnTo>
                  <a:pt x="95557" y="120533"/>
                </a:lnTo>
                <a:lnTo>
                  <a:pt x="60350" y="83316"/>
                </a:lnTo>
                <a:lnTo>
                  <a:pt x="32368" y="49681"/>
                </a:lnTo>
                <a:lnTo>
                  <a:pt x="8107" y="13247"/>
                </a:lnTo>
                <a:lnTo>
                  <a:pt x="0" y="0"/>
                </a:lnTo>
                <a:close/>
              </a:path>
            </a:pathLst>
          </a:custGeom>
          <a:solidFill>
            <a:srgbClr val="DBC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1449" y="2567665"/>
            <a:ext cx="2534614" cy="1626238"/>
          </a:xfrm>
          <a:prstGeom prst="rect">
            <a:avLst/>
          </a:prstGeom>
        </p:spPr>
      </p:pic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631720" y="2128577"/>
            <a:ext cx="488315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434" dirty="0">
                <a:solidFill>
                  <a:srgbClr val="FFFFFF"/>
                </a:solidFill>
              </a:rPr>
              <a:t>P</a:t>
            </a:r>
            <a:r>
              <a:rPr sz="5400" spc="415" dirty="0">
                <a:solidFill>
                  <a:srgbClr val="FFFFFF"/>
                </a:solidFill>
              </a:rPr>
              <a:t>E</a:t>
            </a:r>
            <a:r>
              <a:rPr sz="5400" spc="535" dirty="0">
                <a:solidFill>
                  <a:srgbClr val="FFFFFF"/>
                </a:solidFill>
              </a:rPr>
              <a:t>M</a:t>
            </a:r>
            <a:r>
              <a:rPr sz="5400" spc="305" dirty="0">
                <a:solidFill>
                  <a:srgbClr val="FFFFFF"/>
                </a:solidFill>
              </a:rPr>
              <a:t>B</a:t>
            </a:r>
            <a:r>
              <a:rPr sz="5400" spc="890" dirty="0">
                <a:solidFill>
                  <a:srgbClr val="FFFFFF"/>
                </a:solidFill>
              </a:rPr>
              <a:t>A</a:t>
            </a:r>
            <a:r>
              <a:rPr sz="5400" spc="125" dirty="0">
                <a:solidFill>
                  <a:srgbClr val="FFFFFF"/>
                </a:solidFill>
              </a:rPr>
              <a:t>H</a:t>
            </a:r>
            <a:r>
              <a:rPr sz="5400" spc="890" dirty="0">
                <a:solidFill>
                  <a:srgbClr val="FFFFFF"/>
                </a:solidFill>
              </a:rPr>
              <a:t>A</a:t>
            </a:r>
            <a:r>
              <a:rPr sz="5400" spc="135" dirty="0">
                <a:solidFill>
                  <a:srgbClr val="FFFFFF"/>
                </a:solidFill>
              </a:rPr>
              <a:t>S</a:t>
            </a:r>
            <a:r>
              <a:rPr sz="5400" spc="890" dirty="0">
                <a:solidFill>
                  <a:srgbClr val="FFFFFF"/>
                </a:solidFill>
              </a:rPr>
              <a:t>A</a:t>
            </a:r>
            <a:r>
              <a:rPr sz="5400" spc="280" dirty="0">
                <a:solidFill>
                  <a:srgbClr val="FFFFFF"/>
                </a:solidFill>
              </a:rPr>
              <a:t>N</a:t>
            </a:r>
            <a:endParaRPr sz="5400" dirty="0"/>
          </a:p>
        </p:txBody>
      </p:sp>
      <p:sp>
        <p:nvSpPr>
          <p:cNvPr id="25" name="object 25"/>
          <p:cNvSpPr txBox="1"/>
          <p:nvPr/>
        </p:nvSpPr>
        <p:spPr>
          <a:xfrm>
            <a:off x="631720" y="4148226"/>
            <a:ext cx="10796905" cy="4544449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685"/>
              </a:spcBef>
            </a:pPr>
            <a:r>
              <a:rPr sz="3200" spc="330" dirty="0">
                <a:solidFill>
                  <a:srgbClr val="FFFFFF"/>
                </a:solidFill>
                <a:latin typeface="Trebuchet MS"/>
                <a:cs typeface="Trebuchet MS"/>
              </a:rPr>
              <a:t>PENGERTIAN</a:t>
            </a:r>
            <a:r>
              <a:rPr sz="32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380" dirty="0">
                <a:solidFill>
                  <a:srgbClr val="FFFFFF"/>
                </a:solidFill>
                <a:latin typeface="Trebuchet MS"/>
                <a:cs typeface="Trebuchet MS"/>
              </a:rPr>
              <a:t>MENULIS</a:t>
            </a:r>
            <a:endParaRPr sz="3200" dirty="0">
              <a:latin typeface="Trebuchet MS"/>
              <a:cs typeface="Trebuchet MS"/>
            </a:endParaRPr>
          </a:p>
          <a:p>
            <a:pPr marL="12700" marR="5080" algn="just">
              <a:lnSpc>
                <a:spcPct val="115199"/>
              </a:lnSpc>
            </a:pPr>
            <a:r>
              <a:rPr sz="3200" spc="175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Menulis</a:t>
            </a:r>
            <a:r>
              <a:rPr sz="3200" spc="175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100" dirty="0">
                <a:solidFill>
                  <a:srgbClr val="FFFFFF"/>
                </a:solidFill>
                <a:latin typeface="Trebuchet MS"/>
                <a:cs typeface="Trebuchet MS"/>
              </a:rPr>
              <a:t>adalah </a:t>
            </a:r>
            <a:r>
              <a:rPr sz="3200" spc="135" dirty="0">
                <a:solidFill>
                  <a:srgbClr val="FFFFFF"/>
                </a:solidFill>
                <a:latin typeface="Trebuchet MS"/>
                <a:cs typeface="Trebuchet MS"/>
              </a:rPr>
              <a:t>suatu </a:t>
            </a:r>
            <a:r>
              <a:rPr sz="3200" spc="105" dirty="0">
                <a:solidFill>
                  <a:srgbClr val="FFFFFF"/>
                </a:solidFill>
                <a:latin typeface="Trebuchet MS"/>
                <a:cs typeface="Trebuchet MS"/>
              </a:rPr>
              <a:t>kegiatan </a:t>
            </a:r>
            <a:r>
              <a:rPr sz="3200" spc="140" dirty="0">
                <a:solidFill>
                  <a:srgbClr val="FFFFFF"/>
                </a:solidFill>
                <a:latin typeface="Trebuchet MS"/>
                <a:cs typeface="Trebuchet MS"/>
              </a:rPr>
              <a:t>menyampaikan </a:t>
            </a:r>
            <a:r>
              <a:rPr sz="3200" spc="165" dirty="0">
                <a:solidFill>
                  <a:srgbClr val="FFFFFF"/>
                </a:solidFill>
                <a:latin typeface="Trebuchet MS"/>
                <a:cs typeface="Trebuchet MS"/>
              </a:rPr>
              <a:t>pesan </a:t>
            </a:r>
            <a:r>
              <a:rPr sz="3200" spc="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70" dirty="0">
                <a:solidFill>
                  <a:srgbClr val="FFFFFF"/>
                </a:solidFill>
                <a:latin typeface="Trebuchet MS"/>
                <a:cs typeface="Trebuchet MS"/>
              </a:rPr>
              <a:t>(komunikasi)</a:t>
            </a:r>
            <a:r>
              <a:rPr sz="3200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200" dirty="0">
                <a:solidFill>
                  <a:srgbClr val="FFFFFF"/>
                </a:solidFill>
                <a:latin typeface="Trebuchet MS"/>
                <a:cs typeface="Trebuchet MS"/>
              </a:rPr>
              <a:t>dengan</a:t>
            </a:r>
            <a:r>
              <a:rPr sz="3200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185" dirty="0">
                <a:solidFill>
                  <a:srgbClr val="FFFFFF"/>
                </a:solidFill>
                <a:latin typeface="Trebuchet MS"/>
                <a:cs typeface="Trebuchet MS"/>
              </a:rPr>
              <a:t>mengunakan</a:t>
            </a:r>
            <a:r>
              <a:rPr sz="3200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165" dirty="0">
                <a:solidFill>
                  <a:srgbClr val="FFFFFF"/>
                </a:solidFill>
                <a:latin typeface="Trebuchet MS"/>
                <a:cs typeface="Trebuchet MS"/>
              </a:rPr>
              <a:t>bahasa</a:t>
            </a:r>
            <a:r>
              <a:rPr sz="3200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20" dirty="0">
                <a:solidFill>
                  <a:srgbClr val="FFFFFF"/>
                </a:solidFill>
                <a:latin typeface="Trebuchet MS"/>
                <a:cs typeface="Trebuchet MS"/>
              </a:rPr>
              <a:t>tulis</a:t>
            </a:r>
            <a:r>
              <a:rPr sz="3200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145" dirty="0">
                <a:solidFill>
                  <a:srgbClr val="FFFFFF"/>
                </a:solidFill>
                <a:latin typeface="Trebuchet MS"/>
                <a:cs typeface="Trebuchet MS"/>
              </a:rPr>
              <a:t>sebagai </a:t>
            </a:r>
            <a:r>
              <a:rPr sz="3200" spc="-9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110" dirty="0">
                <a:solidFill>
                  <a:srgbClr val="FFFFFF"/>
                </a:solidFill>
                <a:latin typeface="Trebuchet MS"/>
                <a:cs typeface="Trebuchet MS"/>
              </a:rPr>
              <a:t>media </a:t>
            </a:r>
            <a:r>
              <a:rPr sz="3200" spc="90" dirty="0">
                <a:solidFill>
                  <a:srgbClr val="FFFFFF"/>
                </a:solidFill>
                <a:latin typeface="Trebuchet MS"/>
                <a:cs typeface="Trebuchet MS"/>
              </a:rPr>
              <a:t>atau </a:t>
            </a:r>
            <a:r>
              <a:rPr sz="3200" spc="15" dirty="0">
                <a:solidFill>
                  <a:srgbClr val="FFFFFF"/>
                </a:solidFill>
                <a:latin typeface="Trebuchet MS"/>
                <a:cs typeface="Trebuchet MS"/>
              </a:rPr>
              <a:t>alatnya. </a:t>
            </a:r>
            <a:r>
              <a:rPr sz="3200" spc="155" dirty="0">
                <a:solidFill>
                  <a:srgbClr val="FFFFFF"/>
                </a:solidFill>
                <a:latin typeface="Trebuchet MS"/>
                <a:cs typeface="Trebuchet MS"/>
              </a:rPr>
              <a:t>Dalam </a:t>
            </a:r>
            <a:r>
              <a:rPr sz="3200" spc="125" dirty="0">
                <a:solidFill>
                  <a:srgbClr val="FFFFFF"/>
                </a:solidFill>
                <a:latin typeface="Trebuchet MS"/>
                <a:cs typeface="Trebuchet MS"/>
              </a:rPr>
              <a:t>komunikasi </a:t>
            </a:r>
            <a:r>
              <a:rPr sz="3200" spc="20" dirty="0">
                <a:solidFill>
                  <a:srgbClr val="FFFFFF"/>
                </a:solidFill>
                <a:latin typeface="Trebuchet MS"/>
                <a:cs typeface="Trebuchet MS"/>
              </a:rPr>
              <a:t>tulis </a:t>
            </a:r>
            <a:r>
              <a:rPr sz="3200" spc="100" dirty="0">
                <a:solidFill>
                  <a:srgbClr val="FFFFFF"/>
                </a:solidFill>
                <a:latin typeface="Trebuchet MS"/>
                <a:cs typeface="Trebuchet MS"/>
              </a:rPr>
              <a:t>setidaknya </a:t>
            </a:r>
            <a:r>
              <a:rPr sz="3200" spc="-9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75" dirty="0">
                <a:solidFill>
                  <a:srgbClr val="FFFFFF"/>
                </a:solidFill>
                <a:latin typeface="Trebuchet MS"/>
                <a:cs typeface="Trebuchet MS"/>
              </a:rPr>
              <a:t>terdapat </a:t>
            </a:r>
            <a:r>
              <a:rPr sz="3200" spc="125" dirty="0">
                <a:solidFill>
                  <a:srgbClr val="FFFFFF"/>
                </a:solidFill>
                <a:latin typeface="Trebuchet MS"/>
                <a:cs typeface="Trebuchet MS"/>
              </a:rPr>
              <a:t>empat </a:t>
            </a:r>
            <a:r>
              <a:rPr sz="3200" spc="160" dirty="0">
                <a:solidFill>
                  <a:srgbClr val="FFFFFF"/>
                </a:solidFill>
                <a:latin typeface="Trebuchet MS"/>
                <a:cs typeface="Trebuchet MS"/>
              </a:rPr>
              <a:t>unsur </a:t>
            </a:r>
            <a:r>
              <a:rPr sz="3200" spc="210" dirty="0">
                <a:solidFill>
                  <a:srgbClr val="FFFFFF"/>
                </a:solidFill>
                <a:latin typeface="Trebuchet MS"/>
                <a:cs typeface="Trebuchet MS"/>
              </a:rPr>
              <a:t>yang </a:t>
            </a:r>
            <a:r>
              <a:rPr sz="3200" dirty="0">
                <a:solidFill>
                  <a:srgbClr val="FFFFFF"/>
                </a:solidFill>
                <a:latin typeface="Trebuchet MS"/>
                <a:cs typeface="Trebuchet MS"/>
              </a:rPr>
              <a:t>terlibat </a:t>
            </a:r>
            <a:r>
              <a:rPr sz="3200" spc="-15" dirty="0">
                <a:solidFill>
                  <a:srgbClr val="FFFFFF"/>
                </a:solidFill>
                <a:latin typeface="Trebuchet MS"/>
                <a:cs typeface="Trebuchet MS"/>
              </a:rPr>
              <a:t>yaitu; (1) </a:t>
            </a:r>
            <a:r>
              <a:rPr sz="3200" spc="90" dirty="0">
                <a:solidFill>
                  <a:srgbClr val="FFFFFF"/>
                </a:solidFill>
                <a:latin typeface="Trebuchet MS"/>
                <a:cs typeface="Trebuchet MS"/>
              </a:rPr>
              <a:t>penulis </a:t>
            </a:r>
            <a:r>
              <a:rPr sz="3200" spc="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145" dirty="0">
                <a:solidFill>
                  <a:srgbClr val="FFFFFF"/>
                </a:solidFill>
                <a:latin typeface="Trebuchet MS"/>
                <a:cs typeface="Trebuchet MS"/>
              </a:rPr>
              <a:t>sebagai </a:t>
            </a:r>
            <a:r>
              <a:rPr sz="3200" spc="135" dirty="0">
                <a:solidFill>
                  <a:srgbClr val="FFFFFF"/>
                </a:solidFill>
                <a:latin typeface="Trebuchet MS"/>
                <a:cs typeface="Trebuchet MS"/>
              </a:rPr>
              <a:t>penyampai </a:t>
            </a:r>
            <a:r>
              <a:rPr sz="3200" spc="80" dirty="0">
                <a:solidFill>
                  <a:srgbClr val="FFFFFF"/>
                </a:solidFill>
                <a:latin typeface="Trebuchet MS"/>
                <a:cs typeface="Trebuchet MS"/>
              </a:rPr>
              <a:t>pesan, </a:t>
            </a:r>
            <a:r>
              <a:rPr sz="3200" spc="-15" dirty="0">
                <a:solidFill>
                  <a:srgbClr val="FFFFFF"/>
                </a:solidFill>
                <a:latin typeface="Trebuchet MS"/>
                <a:cs typeface="Trebuchet MS"/>
              </a:rPr>
              <a:t>(2) </a:t>
            </a:r>
            <a:r>
              <a:rPr sz="3200" spc="-5" dirty="0">
                <a:solidFill>
                  <a:srgbClr val="FFFFFF"/>
                </a:solidFill>
                <a:latin typeface="Trebuchet MS"/>
                <a:cs typeface="Trebuchet MS"/>
              </a:rPr>
              <a:t>isi </a:t>
            </a:r>
            <a:r>
              <a:rPr sz="3200" spc="55" dirty="0">
                <a:solidFill>
                  <a:srgbClr val="FFFFFF"/>
                </a:solidFill>
                <a:latin typeface="Trebuchet MS"/>
                <a:cs typeface="Trebuchet MS"/>
              </a:rPr>
              <a:t>tulisan </a:t>
            </a:r>
            <a:r>
              <a:rPr sz="3200" spc="90" dirty="0">
                <a:solidFill>
                  <a:srgbClr val="FFFFFF"/>
                </a:solidFill>
                <a:latin typeface="Trebuchet MS"/>
                <a:cs typeface="Trebuchet MS"/>
              </a:rPr>
              <a:t>atau </a:t>
            </a:r>
            <a:r>
              <a:rPr sz="3200" spc="80" dirty="0">
                <a:solidFill>
                  <a:srgbClr val="FFFFFF"/>
                </a:solidFill>
                <a:latin typeface="Trebuchet MS"/>
                <a:cs typeface="Trebuchet MS"/>
              </a:rPr>
              <a:t>pesan, </a:t>
            </a:r>
            <a:r>
              <a:rPr sz="3200" spc="-15" dirty="0">
                <a:solidFill>
                  <a:srgbClr val="FFFFFF"/>
                </a:solidFill>
                <a:latin typeface="Trebuchet MS"/>
                <a:cs typeface="Trebuchet MS"/>
              </a:rPr>
              <a:t>(3) </a:t>
            </a:r>
            <a:r>
              <a:rPr sz="3200" spc="-9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95" dirty="0">
                <a:solidFill>
                  <a:srgbClr val="FFFFFF"/>
                </a:solidFill>
                <a:latin typeface="Trebuchet MS"/>
                <a:cs typeface="Trebuchet MS"/>
              </a:rPr>
              <a:t>saluran</a:t>
            </a:r>
            <a:r>
              <a:rPr sz="3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90" dirty="0">
                <a:solidFill>
                  <a:srgbClr val="FFFFFF"/>
                </a:solidFill>
                <a:latin typeface="Trebuchet MS"/>
                <a:cs typeface="Trebuchet MS"/>
              </a:rPr>
              <a:t>atau</a:t>
            </a:r>
            <a:r>
              <a:rPr sz="3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125" dirty="0">
                <a:solidFill>
                  <a:srgbClr val="FFFFFF"/>
                </a:solidFill>
                <a:latin typeface="Trebuchet MS"/>
                <a:cs typeface="Trebuchet MS"/>
              </a:rPr>
              <a:t>media-nya</a:t>
            </a:r>
            <a:r>
              <a:rPr sz="3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135" dirty="0">
                <a:solidFill>
                  <a:srgbClr val="FFFFFF"/>
                </a:solidFill>
                <a:latin typeface="Trebuchet MS"/>
                <a:cs typeface="Trebuchet MS"/>
              </a:rPr>
              <a:t>berupa</a:t>
            </a:r>
            <a:r>
              <a:rPr sz="3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55" dirty="0">
                <a:solidFill>
                  <a:srgbClr val="FFFFFF"/>
                </a:solidFill>
                <a:latin typeface="Trebuchet MS"/>
                <a:cs typeface="Trebuchet MS"/>
              </a:rPr>
              <a:t>tulisan</a:t>
            </a:r>
            <a:r>
              <a:rPr sz="3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180" dirty="0">
                <a:solidFill>
                  <a:srgbClr val="FFFFFF"/>
                </a:solidFill>
                <a:latin typeface="Trebuchet MS"/>
                <a:cs typeface="Trebuchet MS"/>
              </a:rPr>
              <a:t>dan</a:t>
            </a:r>
            <a:r>
              <a:rPr sz="3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15" dirty="0">
                <a:solidFill>
                  <a:srgbClr val="FFFFFF"/>
                </a:solidFill>
                <a:latin typeface="Trebuchet MS"/>
                <a:cs typeface="Trebuchet MS"/>
              </a:rPr>
              <a:t>(4)</a:t>
            </a:r>
            <a:r>
              <a:rPr sz="3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160" dirty="0">
                <a:solidFill>
                  <a:srgbClr val="FFFFFF"/>
                </a:solidFill>
                <a:latin typeface="Trebuchet MS"/>
                <a:cs typeface="Trebuchet MS"/>
              </a:rPr>
              <a:t>pembaca </a:t>
            </a:r>
            <a:r>
              <a:rPr sz="3200" spc="-9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145" dirty="0">
                <a:solidFill>
                  <a:srgbClr val="FFFFFF"/>
                </a:solidFill>
                <a:latin typeface="Trebuchet MS"/>
                <a:cs typeface="Trebuchet MS"/>
              </a:rPr>
              <a:t>sebagai</a:t>
            </a:r>
            <a:r>
              <a:rPr sz="32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95" dirty="0">
                <a:solidFill>
                  <a:srgbClr val="FFFFFF"/>
                </a:solidFill>
                <a:latin typeface="Trebuchet MS"/>
                <a:cs typeface="Trebuchet MS"/>
              </a:rPr>
              <a:t>penerima</a:t>
            </a:r>
            <a:r>
              <a:rPr sz="32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80" dirty="0">
                <a:solidFill>
                  <a:srgbClr val="FFFFFF"/>
                </a:solidFill>
                <a:latin typeface="Trebuchet MS"/>
                <a:cs typeface="Trebuchet MS"/>
              </a:rPr>
              <a:t>pesan.</a:t>
            </a:r>
            <a:endParaRPr sz="32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2600" y="2019300"/>
            <a:ext cx="13030200" cy="4876800"/>
          </a:xfrm>
        </p:spPr>
        <p:txBody>
          <a:bodyPr/>
          <a:lstStyle/>
          <a:p>
            <a:pPr marL="12700" marR="5080" algn="just">
              <a:lnSpc>
                <a:spcPts val="4190"/>
              </a:lnSpc>
              <a:spcBef>
                <a:spcPts val="235"/>
              </a:spcBef>
            </a:pPr>
            <a:r>
              <a:rPr lang="en-US" sz="2800" spc="175" dirty="0" err="1">
                <a:solidFill>
                  <a:srgbClr val="FFFFFF"/>
                </a:solidFill>
                <a:latin typeface="Trebuchet MS"/>
                <a:cs typeface="Trebuchet MS"/>
              </a:rPr>
              <a:t>Menulis</a:t>
            </a:r>
            <a:r>
              <a:rPr lang="en-US" sz="2800" spc="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800" spc="145" dirty="0" err="1">
                <a:solidFill>
                  <a:srgbClr val="FFFFFF"/>
                </a:solidFill>
                <a:latin typeface="Trebuchet MS"/>
                <a:cs typeface="Trebuchet MS"/>
              </a:rPr>
              <a:t>merupakan</a:t>
            </a:r>
            <a:r>
              <a:rPr lang="en-US" sz="2800" spc="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800" spc="170" dirty="0" err="1">
                <a:solidFill>
                  <a:srgbClr val="FFFFFF"/>
                </a:solidFill>
                <a:latin typeface="Trebuchet MS"/>
                <a:cs typeface="Trebuchet MS"/>
              </a:rPr>
              <a:t>sebuah</a:t>
            </a:r>
            <a:r>
              <a:rPr lang="en-US" sz="2800" spc="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800" spc="110" dirty="0" err="1">
                <a:solidFill>
                  <a:srgbClr val="FFFFFF"/>
                </a:solidFill>
                <a:latin typeface="Trebuchet MS"/>
                <a:cs typeface="Trebuchet MS"/>
              </a:rPr>
              <a:t>kegiatan</a:t>
            </a:r>
            <a:r>
              <a:rPr lang="en-US" sz="2800" spc="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800" spc="210" dirty="0">
                <a:solidFill>
                  <a:srgbClr val="FFFFFF"/>
                </a:solidFill>
                <a:latin typeface="Trebuchet MS"/>
                <a:cs typeface="Trebuchet MS"/>
              </a:rPr>
              <a:t>yang </a:t>
            </a:r>
            <a:r>
              <a:rPr lang="en-US" sz="2800" spc="100" dirty="0" err="1">
                <a:solidFill>
                  <a:srgbClr val="FFFFFF"/>
                </a:solidFill>
                <a:latin typeface="Trebuchet MS"/>
                <a:cs typeface="Trebuchet MS"/>
              </a:rPr>
              <a:t>ekspresif</a:t>
            </a:r>
            <a:r>
              <a:rPr lang="en-US" sz="2800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800" spc="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800" spc="90" dirty="0">
                <a:solidFill>
                  <a:srgbClr val="FFFFFF"/>
                </a:solidFill>
                <a:latin typeface="Trebuchet MS"/>
                <a:cs typeface="Trebuchet MS"/>
              </a:rPr>
              <a:t>juga </a:t>
            </a:r>
            <a:r>
              <a:rPr lang="en-US" sz="2800" spc="60" dirty="0" err="1">
                <a:solidFill>
                  <a:srgbClr val="FFFFFF"/>
                </a:solidFill>
                <a:latin typeface="Trebuchet MS"/>
                <a:cs typeface="Trebuchet MS"/>
              </a:rPr>
              <a:t>produktif</a:t>
            </a:r>
            <a:r>
              <a:rPr lang="en-US" sz="2800" spc="60" dirty="0">
                <a:solidFill>
                  <a:srgbClr val="FFFFFF"/>
                </a:solidFill>
                <a:latin typeface="Trebuchet MS"/>
                <a:cs typeface="Trebuchet MS"/>
              </a:rPr>
              <a:t>. </a:t>
            </a:r>
            <a:r>
              <a:rPr lang="en-US" sz="2800" spc="229" dirty="0" err="1">
                <a:solidFill>
                  <a:srgbClr val="FFFFFF"/>
                </a:solidFill>
                <a:latin typeface="Trebuchet MS"/>
                <a:cs typeface="Trebuchet MS"/>
              </a:rPr>
              <a:t>Dengan</a:t>
            </a:r>
            <a:r>
              <a:rPr lang="en-US" sz="2800" spc="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800" spc="50" dirty="0" err="1">
                <a:solidFill>
                  <a:srgbClr val="FFFFFF"/>
                </a:solidFill>
                <a:latin typeface="Trebuchet MS"/>
                <a:cs typeface="Trebuchet MS"/>
              </a:rPr>
              <a:t>menulis</a:t>
            </a:r>
            <a:r>
              <a:rPr lang="en-US" sz="2800" spc="50" dirty="0">
                <a:solidFill>
                  <a:srgbClr val="FFFFFF"/>
                </a:solidFill>
                <a:latin typeface="Trebuchet MS"/>
                <a:cs typeface="Trebuchet MS"/>
              </a:rPr>
              <a:t>, </a:t>
            </a:r>
            <a:r>
              <a:rPr lang="en-US" sz="2800" spc="175" dirty="0" err="1">
                <a:solidFill>
                  <a:srgbClr val="FFFFFF"/>
                </a:solidFill>
                <a:latin typeface="Trebuchet MS"/>
                <a:cs typeface="Trebuchet MS"/>
              </a:rPr>
              <a:t>seorang</a:t>
            </a:r>
            <a:r>
              <a:rPr lang="en-US" sz="2800" spc="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800" spc="95" dirty="0" err="1">
                <a:solidFill>
                  <a:srgbClr val="FFFFFF"/>
                </a:solidFill>
                <a:latin typeface="Trebuchet MS"/>
                <a:cs typeface="Trebuchet MS"/>
              </a:rPr>
              <a:t>peserta</a:t>
            </a:r>
            <a:r>
              <a:rPr lang="en-US" sz="2800" spc="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800" spc="75" dirty="0" err="1">
                <a:solidFill>
                  <a:srgbClr val="FFFFFF"/>
                </a:solidFill>
                <a:latin typeface="Trebuchet MS"/>
                <a:cs typeface="Trebuchet MS"/>
              </a:rPr>
              <a:t>didik</a:t>
            </a:r>
            <a:r>
              <a:rPr lang="en-US" sz="2800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800" spc="-8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800" spc="130" dirty="0" err="1">
                <a:solidFill>
                  <a:srgbClr val="FFFFFF"/>
                </a:solidFill>
                <a:latin typeface="Trebuchet MS"/>
                <a:cs typeface="Trebuchet MS"/>
              </a:rPr>
              <a:t>dapat</a:t>
            </a:r>
            <a:r>
              <a:rPr lang="en-US" sz="2800" spc="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800" spc="55" dirty="0" err="1">
                <a:solidFill>
                  <a:srgbClr val="FFFFFF"/>
                </a:solidFill>
                <a:latin typeface="Trebuchet MS"/>
                <a:cs typeface="Trebuchet MS"/>
              </a:rPr>
              <a:t>berpikir</a:t>
            </a:r>
            <a:r>
              <a:rPr lang="en-US" sz="2800" spc="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800" spc="-30" dirty="0" err="1">
                <a:solidFill>
                  <a:srgbClr val="FFFFFF"/>
                </a:solidFill>
                <a:latin typeface="Trebuchet MS"/>
                <a:cs typeface="Trebuchet MS"/>
              </a:rPr>
              <a:t>kritis</a:t>
            </a:r>
            <a:r>
              <a:rPr lang="en-US" sz="2800" spc="-3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lang="en-US" sz="28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800" spc="180" dirty="0" err="1">
                <a:solidFill>
                  <a:srgbClr val="FFFFFF"/>
                </a:solidFill>
                <a:latin typeface="Trebuchet MS"/>
                <a:cs typeface="Trebuchet MS"/>
              </a:rPr>
              <a:t>mengemukakan</a:t>
            </a:r>
            <a:r>
              <a:rPr lang="en-US" sz="2800" spc="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800" spc="90" dirty="0" err="1">
                <a:solidFill>
                  <a:srgbClr val="FFFFFF"/>
                </a:solidFill>
                <a:latin typeface="Trebuchet MS"/>
                <a:cs typeface="Trebuchet MS"/>
              </a:rPr>
              <a:t>pendapat</a:t>
            </a:r>
            <a:r>
              <a:rPr lang="en-US" sz="2800" spc="90" dirty="0">
                <a:solidFill>
                  <a:srgbClr val="FFFFFF"/>
                </a:solidFill>
                <a:latin typeface="Trebuchet MS"/>
                <a:cs typeface="Trebuchet MS"/>
              </a:rPr>
              <a:t>, </a:t>
            </a:r>
            <a:r>
              <a:rPr lang="en-US" sz="2800" spc="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800" spc="95" dirty="0" err="1">
                <a:solidFill>
                  <a:srgbClr val="FFFFFF"/>
                </a:solidFill>
                <a:latin typeface="Trebuchet MS"/>
                <a:cs typeface="Trebuchet MS"/>
              </a:rPr>
              <a:t>menceritakan</a:t>
            </a:r>
            <a:r>
              <a:rPr lang="en-US" sz="2800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800" spc="155" dirty="0" err="1">
                <a:solidFill>
                  <a:srgbClr val="FFFFFF"/>
                </a:solidFill>
                <a:latin typeface="Trebuchet MS"/>
                <a:cs typeface="Trebuchet MS"/>
              </a:rPr>
              <a:t>pengalaman</a:t>
            </a:r>
            <a:r>
              <a:rPr lang="en-US" sz="2800" spc="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800" spc="120" dirty="0" err="1">
                <a:solidFill>
                  <a:srgbClr val="FFFFFF"/>
                </a:solidFill>
                <a:latin typeface="Trebuchet MS"/>
                <a:cs typeface="Trebuchet MS"/>
              </a:rPr>
              <a:t>dalam</a:t>
            </a:r>
            <a:r>
              <a:rPr lang="en-US" sz="2800" spc="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800" spc="130" dirty="0" err="1">
                <a:solidFill>
                  <a:srgbClr val="FFFFFF"/>
                </a:solidFill>
                <a:latin typeface="Trebuchet MS"/>
                <a:cs typeface="Trebuchet MS"/>
              </a:rPr>
              <a:t>berbagai</a:t>
            </a:r>
            <a:r>
              <a:rPr lang="en-US" sz="2800" spc="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800" spc="130" dirty="0" err="1">
                <a:solidFill>
                  <a:srgbClr val="FFFFFF"/>
                </a:solidFill>
                <a:latin typeface="Trebuchet MS"/>
                <a:cs typeface="Trebuchet MS"/>
              </a:rPr>
              <a:t>bentuk</a:t>
            </a:r>
            <a:r>
              <a:rPr lang="en-US" sz="2800" spc="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800" spc="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800" spc="2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tulisan.</a:t>
            </a:r>
            <a:r>
              <a:rPr lang="en-US" sz="2800" spc="175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Menulis</a:t>
            </a:r>
            <a:r>
              <a:rPr lang="en-US" sz="2800" spc="745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800" spc="105" dirty="0" smtClean="0">
                <a:solidFill>
                  <a:srgbClr val="FFFFFF"/>
                </a:solidFill>
                <a:latin typeface="Trebuchet MS"/>
                <a:cs typeface="Trebuchet MS"/>
              </a:rPr>
              <a:t>juga</a:t>
            </a:r>
            <a:r>
              <a:rPr lang="en-US" sz="2800" spc="745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800" spc="140" dirty="0" err="1">
                <a:solidFill>
                  <a:srgbClr val="FFFFFF"/>
                </a:solidFill>
                <a:latin typeface="Trebuchet MS"/>
                <a:cs typeface="Trebuchet MS"/>
              </a:rPr>
              <a:t>suatu</a:t>
            </a:r>
            <a:r>
              <a:rPr lang="en-US" sz="2800" spc="7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800" spc="175" dirty="0" err="1">
                <a:solidFill>
                  <a:srgbClr val="FFFFFF"/>
                </a:solidFill>
                <a:latin typeface="Trebuchet MS"/>
                <a:cs typeface="Trebuchet MS"/>
              </a:rPr>
              <a:t>kemampuan</a:t>
            </a:r>
            <a:r>
              <a:rPr lang="en-US" sz="2800" spc="7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800" spc="175" dirty="0" err="1">
                <a:solidFill>
                  <a:srgbClr val="FFFFFF"/>
                </a:solidFill>
                <a:latin typeface="Trebuchet MS"/>
                <a:cs typeface="Trebuchet MS"/>
              </a:rPr>
              <a:t>dan</a:t>
            </a:r>
            <a:r>
              <a:rPr lang="en-US" sz="2800" spc="7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800" spc="75" dirty="0" err="1">
                <a:solidFill>
                  <a:srgbClr val="FFFFFF"/>
                </a:solidFill>
                <a:latin typeface="Trebuchet MS"/>
                <a:cs typeface="Trebuchet MS"/>
              </a:rPr>
              <a:t>keterampilan</a:t>
            </a:r>
            <a:endParaRPr lang="en-US" sz="2800" dirty="0">
              <a:latin typeface="Trebuchet MS"/>
              <a:cs typeface="Trebuchet MS"/>
            </a:endParaRPr>
          </a:p>
          <a:p>
            <a:pPr marL="12700" marR="6350" algn="just">
              <a:lnSpc>
                <a:spcPts val="4190"/>
              </a:lnSpc>
              <a:spcBef>
                <a:spcPts val="95"/>
              </a:spcBef>
            </a:pPr>
            <a:r>
              <a:rPr lang="en-US" sz="2800" spc="120" dirty="0" err="1">
                <a:solidFill>
                  <a:srgbClr val="FFFFFF"/>
                </a:solidFill>
                <a:latin typeface="Trebuchet MS"/>
                <a:cs typeface="Trebuchet MS"/>
              </a:rPr>
              <a:t>dalam</a:t>
            </a:r>
            <a:r>
              <a:rPr lang="en-US" sz="2800" spc="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800" spc="2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mengungkapkan</a:t>
            </a:r>
            <a:r>
              <a:rPr lang="en-US" sz="2800" spc="200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800" spc="155" dirty="0" err="1">
                <a:solidFill>
                  <a:srgbClr val="FFFFFF"/>
                </a:solidFill>
                <a:latin typeface="Trebuchet MS"/>
                <a:cs typeface="Trebuchet MS"/>
              </a:rPr>
              <a:t>gagasan</a:t>
            </a:r>
            <a:r>
              <a:rPr lang="en-US" sz="2800" spc="155" dirty="0">
                <a:solidFill>
                  <a:srgbClr val="FFFFFF"/>
                </a:solidFill>
                <a:latin typeface="Trebuchet MS"/>
                <a:cs typeface="Trebuchet MS"/>
              </a:rPr>
              <a:t>, </a:t>
            </a:r>
            <a:r>
              <a:rPr lang="en-US" sz="2800" spc="90" dirty="0" err="1">
                <a:solidFill>
                  <a:srgbClr val="FFFFFF"/>
                </a:solidFill>
                <a:latin typeface="Trebuchet MS"/>
                <a:cs typeface="Trebuchet MS"/>
              </a:rPr>
              <a:t>pendapat</a:t>
            </a:r>
            <a:r>
              <a:rPr lang="en-US" sz="2800" spc="9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lang="en-US" sz="2800" spc="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800" spc="15" dirty="0" err="1">
                <a:solidFill>
                  <a:srgbClr val="FFFFFF"/>
                </a:solidFill>
                <a:latin typeface="Trebuchet MS"/>
                <a:cs typeface="Trebuchet MS"/>
              </a:rPr>
              <a:t>pikiran</a:t>
            </a:r>
            <a:r>
              <a:rPr lang="en-US" sz="2800" spc="15" dirty="0">
                <a:solidFill>
                  <a:srgbClr val="FFFFFF"/>
                </a:solidFill>
                <a:latin typeface="Trebuchet MS"/>
                <a:cs typeface="Trebuchet MS"/>
              </a:rPr>
              <a:t>, </a:t>
            </a:r>
            <a:r>
              <a:rPr lang="en-US" sz="28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800" spc="-30" dirty="0">
                <a:solidFill>
                  <a:srgbClr val="FFFFFF"/>
                </a:solidFill>
                <a:latin typeface="Trebuchet MS"/>
                <a:cs typeface="Trebuchet MS"/>
              </a:rPr>
              <a:t>ide,</a:t>
            </a:r>
            <a:r>
              <a:rPr lang="en-US" sz="28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800" spc="75" dirty="0" err="1">
                <a:solidFill>
                  <a:srgbClr val="FFFFFF"/>
                </a:solidFill>
                <a:latin typeface="Trebuchet MS"/>
                <a:cs typeface="Trebuchet MS"/>
              </a:rPr>
              <a:t>keinginan</a:t>
            </a:r>
            <a:r>
              <a:rPr lang="en-US" sz="2800" spc="7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lang="en-US" sz="2800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800" spc="95" dirty="0" err="1">
                <a:solidFill>
                  <a:srgbClr val="FFFFFF"/>
                </a:solidFill>
                <a:latin typeface="Trebuchet MS"/>
                <a:cs typeface="Trebuchet MS"/>
              </a:rPr>
              <a:t>atau</a:t>
            </a:r>
            <a:r>
              <a:rPr lang="en-US" sz="2800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800" spc="130" dirty="0" err="1">
                <a:solidFill>
                  <a:srgbClr val="FFFFFF"/>
                </a:solidFill>
                <a:latin typeface="Trebuchet MS"/>
                <a:cs typeface="Trebuchet MS"/>
              </a:rPr>
              <a:t>perasaan</a:t>
            </a:r>
            <a:r>
              <a:rPr lang="en-US" sz="2800" spc="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800" spc="210" dirty="0">
                <a:solidFill>
                  <a:srgbClr val="FFFFFF"/>
                </a:solidFill>
                <a:latin typeface="Trebuchet MS"/>
                <a:cs typeface="Trebuchet MS"/>
              </a:rPr>
              <a:t>yang</a:t>
            </a:r>
            <a:r>
              <a:rPr lang="en-US" sz="2800" spc="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800" spc="150" dirty="0" err="1">
                <a:solidFill>
                  <a:srgbClr val="FFFFFF"/>
                </a:solidFill>
                <a:latin typeface="Trebuchet MS"/>
                <a:cs typeface="Trebuchet MS"/>
              </a:rPr>
              <a:t>ada</a:t>
            </a:r>
            <a:r>
              <a:rPr lang="en-US" sz="2800" spc="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800" spc="60" dirty="0">
                <a:solidFill>
                  <a:srgbClr val="FFFFFF"/>
                </a:solidFill>
                <a:latin typeface="Trebuchet MS"/>
                <a:cs typeface="Trebuchet MS"/>
              </a:rPr>
              <a:t>di</a:t>
            </a:r>
            <a:r>
              <a:rPr lang="en-US" sz="280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800" spc="120" dirty="0" err="1">
                <a:solidFill>
                  <a:srgbClr val="FFFFFF"/>
                </a:solidFill>
                <a:latin typeface="Trebuchet MS"/>
                <a:cs typeface="Trebuchet MS"/>
              </a:rPr>
              <a:t>dalam</a:t>
            </a:r>
            <a:r>
              <a:rPr lang="en-US" sz="2800" spc="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800" spc="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800" spc="65" dirty="0" err="1">
                <a:solidFill>
                  <a:srgbClr val="FFFFFF"/>
                </a:solidFill>
                <a:latin typeface="Trebuchet MS"/>
                <a:cs typeface="Trebuchet MS"/>
              </a:rPr>
              <a:t>pikiran</a:t>
            </a:r>
            <a:r>
              <a:rPr lang="en-US" sz="280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800" spc="145" dirty="0" err="1">
                <a:solidFill>
                  <a:srgbClr val="FFFFFF"/>
                </a:solidFill>
                <a:latin typeface="Trebuchet MS"/>
                <a:cs typeface="Trebuchet MS"/>
              </a:rPr>
              <a:t>kepada</a:t>
            </a:r>
            <a:r>
              <a:rPr lang="en-US" sz="2800" spc="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800" spc="110" dirty="0" err="1">
                <a:solidFill>
                  <a:srgbClr val="FFFFFF"/>
                </a:solidFill>
                <a:latin typeface="Trebuchet MS"/>
                <a:cs typeface="Trebuchet MS"/>
              </a:rPr>
              <a:t>pihak</a:t>
            </a:r>
            <a:r>
              <a:rPr lang="en-US" sz="2800" spc="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800" spc="20" dirty="0">
                <a:solidFill>
                  <a:srgbClr val="FFFFFF"/>
                </a:solidFill>
                <a:latin typeface="Trebuchet MS"/>
                <a:cs typeface="Trebuchet MS"/>
              </a:rPr>
              <a:t>lain</a:t>
            </a:r>
            <a:r>
              <a:rPr lang="en-US" sz="280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800" spc="40" dirty="0" err="1">
                <a:solidFill>
                  <a:srgbClr val="FFFFFF"/>
                </a:solidFill>
                <a:latin typeface="Trebuchet MS"/>
                <a:cs typeface="Trebuchet MS"/>
              </a:rPr>
              <a:t>melalui</a:t>
            </a:r>
            <a:r>
              <a:rPr lang="en-US" sz="280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800" spc="165" dirty="0" err="1">
                <a:solidFill>
                  <a:srgbClr val="FFFFFF"/>
                </a:solidFill>
                <a:latin typeface="Trebuchet MS"/>
                <a:cs typeface="Trebuchet MS"/>
              </a:rPr>
              <a:t>bahasa</a:t>
            </a:r>
            <a:r>
              <a:rPr lang="en-US" sz="2800" spc="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800" spc="30" dirty="0" err="1">
                <a:solidFill>
                  <a:srgbClr val="FFFFFF"/>
                </a:solidFill>
                <a:latin typeface="Trebuchet MS"/>
                <a:cs typeface="Trebuchet MS"/>
              </a:rPr>
              <a:t>tulis</a:t>
            </a:r>
            <a:r>
              <a:rPr lang="en-US" sz="280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800" spc="95" dirty="0" err="1">
                <a:solidFill>
                  <a:srgbClr val="FFFFFF"/>
                </a:solidFill>
                <a:latin typeface="Trebuchet MS"/>
                <a:cs typeface="Trebuchet MS"/>
              </a:rPr>
              <a:t>atau</a:t>
            </a:r>
            <a:r>
              <a:rPr lang="en-US" sz="2800" spc="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800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800" spc="95" dirty="0" err="1">
                <a:solidFill>
                  <a:srgbClr val="FFFFFF"/>
                </a:solidFill>
                <a:latin typeface="Trebuchet MS"/>
                <a:cs typeface="Trebuchet MS"/>
              </a:rPr>
              <a:t>karya</a:t>
            </a:r>
            <a:r>
              <a:rPr lang="en-US" sz="2800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800" spc="30" dirty="0" err="1">
                <a:solidFill>
                  <a:srgbClr val="FFFFFF"/>
                </a:solidFill>
                <a:latin typeface="Trebuchet MS"/>
                <a:cs typeface="Trebuchet MS"/>
              </a:rPr>
              <a:t>tulis</a:t>
            </a:r>
            <a:r>
              <a:rPr lang="en-US" sz="280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800" spc="185" dirty="0" err="1">
                <a:solidFill>
                  <a:srgbClr val="FFFFFF"/>
                </a:solidFill>
                <a:latin typeface="Trebuchet MS"/>
                <a:cs typeface="Trebuchet MS"/>
              </a:rPr>
              <a:t>sehingga</a:t>
            </a:r>
            <a:r>
              <a:rPr lang="en-US" sz="2800" spc="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800" spc="130" dirty="0" err="1">
                <a:solidFill>
                  <a:srgbClr val="FFFFFF"/>
                </a:solidFill>
                <a:latin typeface="Trebuchet MS"/>
                <a:cs typeface="Trebuchet MS"/>
              </a:rPr>
              <a:t>dapat</a:t>
            </a:r>
            <a:r>
              <a:rPr lang="en-US" sz="2800" spc="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800" spc="55" dirty="0" err="1">
                <a:solidFill>
                  <a:srgbClr val="FFFFFF"/>
                </a:solidFill>
                <a:latin typeface="Trebuchet MS"/>
                <a:cs typeface="Trebuchet MS"/>
              </a:rPr>
              <a:t>dibaca</a:t>
            </a:r>
            <a:r>
              <a:rPr lang="en-US" sz="2800" spc="5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lang="en-US" sz="2800" spc="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800" spc="95" dirty="0" err="1">
                <a:solidFill>
                  <a:srgbClr val="FFFFFF"/>
                </a:solidFill>
                <a:latin typeface="Trebuchet MS"/>
                <a:cs typeface="Trebuchet MS"/>
              </a:rPr>
              <a:t>dimengerti</a:t>
            </a:r>
            <a:r>
              <a:rPr lang="en-US" sz="2800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800" spc="175" dirty="0" err="1">
                <a:solidFill>
                  <a:srgbClr val="FFFFFF"/>
                </a:solidFill>
                <a:latin typeface="Trebuchet MS"/>
                <a:cs typeface="Trebuchet MS"/>
              </a:rPr>
              <a:t>dan</a:t>
            </a:r>
            <a:r>
              <a:rPr lang="en-US" sz="2800" spc="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800" spc="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800" spc="120" dirty="0" err="1">
                <a:solidFill>
                  <a:srgbClr val="FFFFFF"/>
                </a:solidFill>
                <a:latin typeface="Trebuchet MS"/>
                <a:cs typeface="Trebuchet MS"/>
              </a:rPr>
              <a:t>dipahami</a:t>
            </a:r>
            <a:r>
              <a:rPr lang="en-US" sz="28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800" spc="85" dirty="0" err="1">
                <a:solidFill>
                  <a:srgbClr val="FFFFFF"/>
                </a:solidFill>
                <a:latin typeface="Trebuchet MS"/>
                <a:cs typeface="Trebuchet MS"/>
              </a:rPr>
              <a:t>oleh</a:t>
            </a:r>
            <a:r>
              <a:rPr lang="en-US" sz="28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800" spc="180" dirty="0">
                <a:solidFill>
                  <a:srgbClr val="FFFFFF"/>
                </a:solidFill>
                <a:latin typeface="Trebuchet MS"/>
                <a:cs typeface="Trebuchet MS"/>
              </a:rPr>
              <a:t>orang</a:t>
            </a:r>
            <a:r>
              <a:rPr lang="en-US" sz="28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800" spc="-50" dirty="0">
                <a:solidFill>
                  <a:srgbClr val="FFFFFF"/>
                </a:solidFill>
                <a:latin typeface="Trebuchet MS"/>
                <a:cs typeface="Trebuchet MS"/>
              </a:rPr>
              <a:t>lain.</a:t>
            </a:r>
            <a:endParaRPr lang="en-US" sz="2800" dirty="0">
              <a:latin typeface="Trebuchet MS"/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968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94764" y="3475902"/>
            <a:ext cx="3778885" cy="5428615"/>
            <a:chOff x="1994764" y="3475902"/>
            <a:chExt cx="3778885" cy="5428615"/>
          </a:xfrm>
        </p:grpSpPr>
        <p:sp>
          <p:nvSpPr>
            <p:cNvPr id="3" name="object 3"/>
            <p:cNvSpPr/>
            <p:nvPr/>
          </p:nvSpPr>
          <p:spPr>
            <a:xfrm>
              <a:off x="1994764" y="3475902"/>
              <a:ext cx="3778885" cy="5428615"/>
            </a:xfrm>
            <a:custGeom>
              <a:avLst/>
              <a:gdLst/>
              <a:ahLst/>
              <a:cxnLst/>
              <a:rect l="l" t="t" r="r" b="b"/>
              <a:pathLst>
                <a:path w="3778885" h="5428615">
                  <a:moveTo>
                    <a:pt x="3666224" y="5428052"/>
                  </a:moveTo>
                  <a:lnTo>
                    <a:pt x="112116" y="5428052"/>
                  </a:lnTo>
                  <a:lnTo>
                    <a:pt x="92092" y="5424810"/>
                  </a:lnTo>
                  <a:lnTo>
                    <a:pt x="55162" y="5405675"/>
                  </a:lnTo>
                  <a:lnTo>
                    <a:pt x="26010" y="5376523"/>
                  </a:lnTo>
                  <a:lnTo>
                    <a:pt x="6876" y="5339594"/>
                  </a:lnTo>
                  <a:lnTo>
                    <a:pt x="0" y="5297129"/>
                  </a:lnTo>
                  <a:lnTo>
                    <a:pt x="0" y="134556"/>
                  </a:lnTo>
                  <a:lnTo>
                    <a:pt x="6876" y="92091"/>
                  </a:lnTo>
                  <a:lnTo>
                    <a:pt x="26010" y="55162"/>
                  </a:lnTo>
                  <a:lnTo>
                    <a:pt x="55162" y="26010"/>
                  </a:lnTo>
                  <a:lnTo>
                    <a:pt x="92092" y="6875"/>
                  </a:lnTo>
                  <a:lnTo>
                    <a:pt x="134555" y="0"/>
                  </a:lnTo>
                  <a:lnTo>
                    <a:pt x="3643786" y="0"/>
                  </a:lnTo>
                  <a:lnTo>
                    <a:pt x="3686249" y="6875"/>
                  </a:lnTo>
                  <a:lnTo>
                    <a:pt x="3723178" y="26010"/>
                  </a:lnTo>
                  <a:lnTo>
                    <a:pt x="3752330" y="55162"/>
                  </a:lnTo>
                  <a:lnTo>
                    <a:pt x="3771465" y="92091"/>
                  </a:lnTo>
                  <a:lnTo>
                    <a:pt x="3778341" y="134556"/>
                  </a:lnTo>
                  <a:lnTo>
                    <a:pt x="3778341" y="5297129"/>
                  </a:lnTo>
                  <a:lnTo>
                    <a:pt x="3771465" y="5339594"/>
                  </a:lnTo>
                  <a:lnTo>
                    <a:pt x="3752330" y="5376523"/>
                  </a:lnTo>
                  <a:lnTo>
                    <a:pt x="3723178" y="5405675"/>
                  </a:lnTo>
                  <a:lnTo>
                    <a:pt x="3686249" y="5424810"/>
                  </a:lnTo>
                  <a:lnTo>
                    <a:pt x="3666224" y="5428052"/>
                  </a:lnTo>
                  <a:close/>
                </a:path>
              </a:pathLst>
            </a:custGeom>
            <a:solidFill>
              <a:srgbClr val="FFE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0255" y="3987513"/>
              <a:ext cx="3209924" cy="198119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172502" y="6803167"/>
            <a:ext cx="3392170" cy="1130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9500"/>
              </a:lnSpc>
              <a:spcBef>
                <a:spcPts val="95"/>
              </a:spcBef>
            </a:pPr>
            <a:r>
              <a:rPr sz="2800" spc="-395" dirty="0">
                <a:solidFill>
                  <a:srgbClr val="5E3D33"/>
                </a:solidFill>
                <a:latin typeface="Tahoma"/>
                <a:cs typeface="Tahoma"/>
              </a:rPr>
              <a:t>1</a:t>
            </a:r>
            <a:r>
              <a:rPr sz="2800" spc="-185" dirty="0">
                <a:solidFill>
                  <a:srgbClr val="5E3D33"/>
                </a:solidFill>
                <a:latin typeface="Tahoma"/>
                <a:cs typeface="Tahoma"/>
              </a:rPr>
              <a:t>.</a:t>
            </a:r>
            <a:r>
              <a:rPr sz="2800" spc="-170" dirty="0">
                <a:solidFill>
                  <a:srgbClr val="5E3D33"/>
                </a:solidFill>
                <a:latin typeface="Tahoma"/>
                <a:cs typeface="Tahoma"/>
              </a:rPr>
              <a:t> </a:t>
            </a:r>
            <a:r>
              <a:rPr sz="2800" spc="270" dirty="0">
                <a:solidFill>
                  <a:srgbClr val="5E3D33"/>
                </a:solidFill>
                <a:latin typeface="Tahoma"/>
                <a:cs typeface="Tahoma"/>
              </a:rPr>
              <a:t>M</a:t>
            </a:r>
            <a:r>
              <a:rPr sz="2800" spc="125" dirty="0">
                <a:solidFill>
                  <a:srgbClr val="5E3D33"/>
                </a:solidFill>
                <a:latin typeface="Tahoma"/>
                <a:cs typeface="Tahoma"/>
              </a:rPr>
              <a:t>e</a:t>
            </a:r>
            <a:r>
              <a:rPr sz="2800" spc="130" dirty="0">
                <a:solidFill>
                  <a:srgbClr val="5E3D33"/>
                </a:solidFill>
                <a:latin typeface="Tahoma"/>
                <a:cs typeface="Tahoma"/>
              </a:rPr>
              <a:t>n</a:t>
            </a:r>
            <a:r>
              <a:rPr sz="2800" spc="85" dirty="0">
                <a:solidFill>
                  <a:srgbClr val="5E3D33"/>
                </a:solidFill>
                <a:latin typeface="Tahoma"/>
                <a:cs typeface="Tahoma"/>
              </a:rPr>
              <a:t>g</a:t>
            </a:r>
            <a:r>
              <a:rPr sz="2800" spc="130" dirty="0">
                <a:solidFill>
                  <a:srgbClr val="5E3D33"/>
                </a:solidFill>
                <a:latin typeface="Tahoma"/>
                <a:cs typeface="Tahoma"/>
              </a:rPr>
              <a:t>u</a:t>
            </a:r>
            <a:r>
              <a:rPr sz="2800" spc="100" dirty="0">
                <a:solidFill>
                  <a:srgbClr val="5E3D33"/>
                </a:solidFill>
                <a:latin typeface="Tahoma"/>
                <a:cs typeface="Tahoma"/>
              </a:rPr>
              <a:t>b</a:t>
            </a:r>
            <a:r>
              <a:rPr sz="2800" spc="190" dirty="0">
                <a:solidFill>
                  <a:srgbClr val="5E3D33"/>
                </a:solidFill>
                <a:latin typeface="Tahoma"/>
                <a:cs typeface="Tahoma"/>
              </a:rPr>
              <a:t>a</a:t>
            </a:r>
            <a:r>
              <a:rPr sz="2800" spc="90" dirty="0">
                <a:solidFill>
                  <a:srgbClr val="5E3D33"/>
                </a:solidFill>
                <a:latin typeface="Tahoma"/>
                <a:cs typeface="Tahoma"/>
              </a:rPr>
              <a:t>h  </a:t>
            </a:r>
            <a:r>
              <a:rPr sz="2800" spc="100" dirty="0">
                <a:solidFill>
                  <a:srgbClr val="5E3D33"/>
                </a:solidFill>
                <a:latin typeface="Tahoma"/>
                <a:cs typeface="Tahoma"/>
              </a:rPr>
              <a:t>k</a:t>
            </a:r>
            <a:r>
              <a:rPr sz="2800" spc="125" dirty="0">
                <a:solidFill>
                  <a:srgbClr val="5E3D33"/>
                </a:solidFill>
                <a:latin typeface="Tahoma"/>
                <a:cs typeface="Tahoma"/>
              </a:rPr>
              <a:t>e</a:t>
            </a:r>
            <a:r>
              <a:rPr sz="2800" spc="290" dirty="0">
                <a:solidFill>
                  <a:srgbClr val="5E3D33"/>
                </a:solidFill>
                <a:latin typeface="Tahoma"/>
                <a:cs typeface="Tahoma"/>
              </a:rPr>
              <a:t>y</a:t>
            </a:r>
            <a:r>
              <a:rPr sz="2800" spc="190" dirty="0">
                <a:solidFill>
                  <a:srgbClr val="5E3D33"/>
                </a:solidFill>
                <a:latin typeface="Tahoma"/>
                <a:cs typeface="Tahoma"/>
              </a:rPr>
              <a:t>a</a:t>
            </a:r>
            <a:r>
              <a:rPr sz="2800" spc="100" dirty="0">
                <a:solidFill>
                  <a:srgbClr val="5E3D33"/>
                </a:solidFill>
                <a:latin typeface="Tahoma"/>
                <a:cs typeface="Tahoma"/>
              </a:rPr>
              <a:t>k</a:t>
            </a:r>
            <a:r>
              <a:rPr sz="2800" spc="70" dirty="0">
                <a:solidFill>
                  <a:srgbClr val="5E3D33"/>
                </a:solidFill>
                <a:latin typeface="Tahoma"/>
                <a:cs typeface="Tahoma"/>
              </a:rPr>
              <a:t>i</a:t>
            </a:r>
            <a:r>
              <a:rPr sz="2800" spc="130" dirty="0">
                <a:solidFill>
                  <a:srgbClr val="5E3D33"/>
                </a:solidFill>
                <a:latin typeface="Tahoma"/>
                <a:cs typeface="Tahoma"/>
              </a:rPr>
              <a:t>n</a:t>
            </a:r>
            <a:r>
              <a:rPr sz="2800" spc="190" dirty="0">
                <a:solidFill>
                  <a:srgbClr val="5E3D33"/>
                </a:solidFill>
                <a:latin typeface="Tahoma"/>
                <a:cs typeface="Tahoma"/>
              </a:rPr>
              <a:t>a</a:t>
            </a:r>
            <a:r>
              <a:rPr sz="2800" spc="135" dirty="0">
                <a:solidFill>
                  <a:srgbClr val="5E3D33"/>
                </a:solidFill>
                <a:latin typeface="Tahoma"/>
                <a:cs typeface="Tahoma"/>
              </a:rPr>
              <a:t>n</a:t>
            </a:r>
            <a:r>
              <a:rPr sz="2800" spc="-170" dirty="0">
                <a:solidFill>
                  <a:srgbClr val="5E3D33"/>
                </a:solidFill>
                <a:latin typeface="Tahoma"/>
                <a:cs typeface="Tahoma"/>
              </a:rPr>
              <a:t> </a:t>
            </a:r>
            <a:r>
              <a:rPr sz="2800" spc="75" dirty="0">
                <a:solidFill>
                  <a:srgbClr val="5E3D33"/>
                </a:solidFill>
                <a:latin typeface="Tahoma"/>
                <a:cs typeface="Tahoma"/>
              </a:rPr>
              <a:t>p</a:t>
            </a:r>
            <a:r>
              <a:rPr sz="2800" spc="125" dirty="0">
                <a:solidFill>
                  <a:srgbClr val="5E3D33"/>
                </a:solidFill>
                <a:latin typeface="Tahoma"/>
                <a:cs typeface="Tahoma"/>
              </a:rPr>
              <a:t>e</a:t>
            </a:r>
            <a:r>
              <a:rPr sz="2800" spc="25" dirty="0">
                <a:solidFill>
                  <a:srgbClr val="5E3D33"/>
                </a:solidFill>
                <a:latin typeface="Tahoma"/>
                <a:cs typeface="Tahoma"/>
              </a:rPr>
              <a:t>m</a:t>
            </a:r>
            <a:r>
              <a:rPr sz="2800" spc="100" dirty="0">
                <a:solidFill>
                  <a:srgbClr val="5E3D33"/>
                </a:solidFill>
                <a:latin typeface="Tahoma"/>
                <a:cs typeface="Tahoma"/>
              </a:rPr>
              <a:t>b</a:t>
            </a:r>
            <a:r>
              <a:rPr sz="2800" spc="190" dirty="0">
                <a:solidFill>
                  <a:srgbClr val="5E3D33"/>
                </a:solidFill>
                <a:latin typeface="Tahoma"/>
                <a:cs typeface="Tahoma"/>
              </a:rPr>
              <a:t>a</a:t>
            </a:r>
            <a:r>
              <a:rPr sz="2800" spc="150" dirty="0">
                <a:solidFill>
                  <a:srgbClr val="5E3D33"/>
                </a:solidFill>
                <a:latin typeface="Tahoma"/>
                <a:cs typeface="Tahoma"/>
              </a:rPr>
              <a:t>c</a:t>
            </a:r>
            <a:r>
              <a:rPr sz="2800" spc="195" dirty="0">
                <a:solidFill>
                  <a:srgbClr val="5E3D33"/>
                </a:solidFill>
                <a:latin typeface="Tahoma"/>
                <a:cs typeface="Tahoma"/>
              </a:rPr>
              <a:t>a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982064" y="920107"/>
            <a:ext cx="10291445" cy="1811020"/>
          </a:xfrm>
          <a:prstGeom prst="rect">
            <a:avLst/>
          </a:prstGeom>
        </p:spPr>
        <p:txBody>
          <a:bodyPr vert="horz" wrap="square" lIns="0" tIns="1708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sz="6500" spc="685" dirty="0">
                <a:solidFill>
                  <a:srgbClr val="FFFFFF"/>
                </a:solidFill>
              </a:rPr>
              <a:t>TUJUAN</a:t>
            </a:r>
            <a:r>
              <a:rPr sz="6500" spc="-420" dirty="0">
                <a:solidFill>
                  <a:srgbClr val="FFFFFF"/>
                </a:solidFill>
              </a:rPr>
              <a:t> </a:t>
            </a:r>
            <a:r>
              <a:rPr sz="6500" spc="270" dirty="0">
                <a:solidFill>
                  <a:srgbClr val="FFFFFF"/>
                </a:solidFill>
              </a:rPr>
              <a:t>MENULIS</a:t>
            </a:r>
            <a:endParaRPr sz="6500"/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3600" spc="100" dirty="0">
                <a:solidFill>
                  <a:srgbClr val="FFFFFF"/>
                </a:solidFill>
                <a:latin typeface="Trebuchet MS"/>
                <a:cs typeface="Trebuchet MS"/>
              </a:rPr>
              <a:t>Berikut</a:t>
            </a:r>
            <a:r>
              <a:rPr sz="36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Trebuchet MS"/>
                <a:cs typeface="Trebuchet MS"/>
              </a:rPr>
              <a:t>adalah</a:t>
            </a:r>
            <a:r>
              <a:rPr sz="36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Trebuchet MS"/>
                <a:cs typeface="Trebuchet MS"/>
              </a:rPr>
              <a:t>beberapa</a:t>
            </a:r>
            <a:r>
              <a:rPr sz="3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Trebuchet MS"/>
                <a:cs typeface="Trebuchet MS"/>
              </a:rPr>
              <a:t>tujuan</a:t>
            </a:r>
            <a:r>
              <a:rPr sz="36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270" dirty="0">
                <a:solidFill>
                  <a:srgbClr val="FFFFFF"/>
                </a:solidFill>
                <a:latin typeface="Trebuchet MS"/>
                <a:cs typeface="Trebuchet MS"/>
              </a:rPr>
              <a:t>umum</a:t>
            </a:r>
            <a:r>
              <a:rPr sz="3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50" dirty="0">
                <a:solidFill>
                  <a:srgbClr val="FFFFFF"/>
                </a:solidFill>
                <a:latin typeface="Trebuchet MS"/>
                <a:cs typeface="Trebuchet MS"/>
              </a:rPr>
              <a:t>menulis: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416583" y="1"/>
            <a:ext cx="871855" cy="3253740"/>
          </a:xfrm>
          <a:custGeom>
            <a:avLst/>
            <a:gdLst/>
            <a:ahLst/>
            <a:cxnLst/>
            <a:rect l="l" t="t" r="r" b="b"/>
            <a:pathLst>
              <a:path w="871855" h="3253740">
                <a:moveTo>
                  <a:pt x="871416" y="0"/>
                </a:moveTo>
                <a:lnTo>
                  <a:pt x="871416" y="3252548"/>
                </a:lnTo>
                <a:lnTo>
                  <a:pt x="867001" y="3253426"/>
                </a:lnTo>
                <a:lnTo>
                  <a:pt x="855952" y="3252151"/>
                </a:lnTo>
                <a:lnTo>
                  <a:pt x="847368" y="3245912"/>
                </a:lnTo>
                <a:lnTo>
                  <a:pt x="840641" y="3233827"/>
                </a:lnTo>
                <a:lnTo>
                  <a:pt x="820275" y="3187392"/>
                </a:lnTo>
                <a:lnTo>
                  <a:pt x="796761" y="3143042"/>
                </a:lnTo>
                <a:lnTo>
                  <a:pt x="770605" y="3100448"/>
                </a:lnTo>
                <a:lnTo>
                  <a:pt x="742312" y="3059284"/>
                </a:lnTo>
                <a:lnTo>
                  <a:pt x="712388" y="3019222"/>
                </a:lnTo>
                <a:lnTo>
                  <a:pt x="681337" y="2979936"/>
                </a:lnTo>
                <a:lnTo>
                  <a:pt x="617876" y="2902381"/>
                </a:lnTo>
                <a:lnTo>
                  <a:pt x="583974" y="2859269"/>
                </a:lnTo>
                <a:lnTo>
                  <a:pt x="486300" y="2727056"/>
                </a:lnTo>
                <a:lnTo>
                  <a:pt x="452593" y="2683888"/>
                </a:lnTo>
                <a:lnTo>
                  <a:pt x="387784" y="2603194"/>
                </a:lnTo>
                <a:lnTo>
                  <a:pt x="356012" y="2562377"/>
                </a:lnTo>
                <a:lnTo>
                  <a:pt x="325015" y="2520991"/>
                </a:lnTo>
                <a:lnTo>
                  <a:pt x="295057" y="2478846"/>
                </a:lnTo>
                <a:lnTo>
                  <a:pt x="266404" y="2435749"/>
                </a:lnTo>
                <a:lnTo>
                  <a:pt x="239504" y="2392772"/>
                </a:lnTo>
                <a:lnTo>
                  <a:pt x="213521" y="2349277"/>
                </a:lnTo>
                <a:lnTo>
                  <a:pt x="188507" y="2305245"/>
                </a:lnTo>
                <a:lnTo>
                  <a:pt x="164513" y="2260654"/>
                </a:lnTo>
                <a:lnTo>
                  <a:pt x="141589" y="2215482"/>
                </a:lnTo>
                <a:lnTo>
                  <a:pt x="119787" y="2169709"/>
                </a:lnTo>
                <a:lnTo>
                  <a:pt x="99159" y="2123312"/>
                </a:lnTo>
                <a:lnTo>
                  <a:pt x="67791" y="2050581"/>
                </a:lnTo>
                <a:lnTo>
                  <a:pt x="53857" y="2013595"/>
                </a:lnTo>
                <a:lnTo>
                  <a:pt x="42772" y="1975649"/>
                </a:lnTo>
                <a:lnTo>
                  <a:pt x="31273" y="1924838"/>
                </a:lnTo>
                <a:lnTo>
                  <a:pt x="21355" y="1873720"/>
                </a:lnTo>
                <a:lnTo>
                  <a:pt x="13275" y="1822227"/>
                </a:lnTo>
                <a:lnTo>
                  <a:pt x="7290" y="1770292"/>
                </a:lnTo>
                <a:lnTo>
                  <a:pt x="3170" y="1720886"/>
                </a:lnTo>
                <a:lnTo>
                  <a:pt x="476" y="1671495"/>
                </a:lnTo>
                <a:lnTo>
                  <a:pt x="0" y="1622183"/>
                </a:lnTo>
                <a:lnTo>
                  <a:pt x="2531" y="1573012"/>
                </a:lnTo>
                <a:lnTo>
                  <a:pt x="8860" y="1524044"/>
                </a:lnTo>
                <a:lnTo>
                  <a:pt x="19100" y="1472306"/>
                </a:lnTo>
                <a:lnTo>
                  <a:pt x="31510" y="1421083"/>
                </a:lnTo>
                <a:lnTo>
                  <a:pt x="45779" y="1370288"/>
                </a:lnTo>
                <a:lnTo>
                  <a:pt x="61595" y="1319836"/>
                </a:lnTo>
                <a:lnTo>
                  <a:pt x="78647" y="1269641"/>
                </a:lnTo>
                <a:lnTo>
                  <a:pt x="97917" y="1218888"/>
                </a:lnTo>
                <a:lnTo>
                  <a:pt x="119476" y="1169471"/>
                </a:lnTo>
                <a:lnTo>
                  <a:pt x="143173" y="1121136"/>
                </a:lnTo>
                <a:lnTo>
                  <a:pt x="182392" y="1048840"/>
                </a:lnTo>
                <a:lnTo>
                  <a:pt x="195395" y="1023746"/>
                </a:lnTo>
                <a:lnTo>
                  <a:pt x="220753" y="973207"/>
                </a:lnTo>
                <a:lnTo>
                  <a:pt x="241447" y="936532"/>
                </a:lnTo>
                <a:lnTo>
                  <a:pt x="264377" y="901260"/>
                </a:lnTo>
                <a:lnTo>
                  <a:pt x="287704" y="866263"/>
                </a:lnTo>
                <a:lnTo>
                  <a:pt x="309589" y="830412"/>
                </a:lnTo>
                <a:lnTo>
                  <a:pt x="328114" y="798034"/>
                </a:lnTo>
                <a:lnTo>
                  <a:pt x="347290" y="766117"/>
                </a:lnTo>
                <a:lnTo>
                  <a:pt x="367374" y="734812"/>
                </a:lnTo>
                <a:lnTo>
                  <a:pt x="388619" y="704269"/>
                </a:lnTo>
                <a:lnTo>
                  <a:pt x="417618" y="661846"/>
                </a:lnTo>
                <a:lnTo>
                  <a:pt x="444429" y="618163"/>
                </a:lnTo>
                <a:lnTo>
                  <a:pt x="469742" y="573618"/>
                </a:lnTo>
                <a:lnTo>
                  <a:pt x="518629" y="483532"/>
                </a:lnTo>
                <a:lnTo>
                  <a:pt x="543580" y="438787"/>
                </a:lnTo>
                <a:lnTo>
                  <a:pt x="562411" y="399294"/>
                </a:lnTo>
                <a:lnTo>
                  <a:pt x="576946" y="358005"/>
                </a:lnTo>
                <a:lnTo>
                  <a:pt x="589934" y="316053"/>
                </a:lnTo>
                <a:lnTo>
                  <a:pt x="619186" y="230639"/>
                </a:lnTo>
                <a:lnTo>
                  <a:pt x="631205" y="185996"/>
                </a:lnTo>
                <a:lnTo>
                  <a:pt x="640651" y="140803"/>
                </a:lnTo>
                <a:lnTo>
                  <a:pt x="647995" y="95225"/>
                </a:lnTo>
                <a:lnTo>
                  <a:pt x="653704" y="49425"/>
                </a:lnTo>
                <a:lnTo>
                  <a:pt x="658064" y="0"/>
                </a:lnTo>
                <a:lnTo>
                  <a:pt x="871416" y="0"/>
                </a:lnTo>
                <a:close/>
              </a:path>
            </a:pathLst>
          </a:custGeom>
          <a:solidFill>
            <a:srgbClr val="DBC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7817370"/>
            <a:ext cx="924560" cy="2470150"/>
          </a:xfrm>
          <a:custGeom>
            <a:avLst/>
            <a:gdLst/>
            <a:ahLst/>
            <a:cxnLst/>
            <a:rect l="l" t="t" r="r" b="b"/>
            <a:pathLst>
              <a:path w="924560" h="2470150">
                <a:moveTo>
                  <a:pt x="0" y="0"/>
                </a:moveTo>
                <a:lnTo>
                  <a:pt x="0" y="2469629"/>
                </a:lnTo>
                <a:lnTo>
                  <a:pt x="604108" y="2469629"/>
                </a:lnTo>
                <a:lnTo>
                  <a:pt x="617639" y="2439116"/>
                </a:lnTo>
                <a:lnTo>
                  <a:pt x="679722" y="2286911"/>
                </a:lnTo>
                <a:lnTo>
                  <a:pt x="701753" y="2236769"/>
                </a:lnTo>
                <a:lnTo>
                  <a:pt x="744679" y="2142593"/>
                </a:lnTo>
                <a:lnTo>
                  <a:pt x="765414" y="2095205"/>
                </a:lnTo>
                <a:lnTo>
                  <a:pt x="785257" y="2047458"/>
                </a:lnTo>
                <a:lnTo>
                  <a:pt x="803906" y="1999230"/>
                </a:lnTo>
                <a:lnTo>
                  <a:pt x="821056" y="1950402"/>
                </a:lnTo>
                <a:lnTo>
                  <a:pt x="836537" y="1902121"/>
                </a:lnTo>
                <a:lnTo>
                  <a:pt x="851001" y="1853565"/>
                </a:lnTo>
                <a:lnTo>
                  <a:pt x="864393" y="1804727"/>
                </a:lnTo>
                <a:lnTo>
                  <a:pt x="876660" y="1755598"/>
                </a:lnTo>
                <a:lnTo>
                  <a:pt x="887746" y="1706171"/>
                </a:lnTo>
                <a:lnTo>
                  <a:pt x="897596" y="1656437"/>
                </a:lnTo>
                <a:lnTo>
                  <a:pt x="906156" y="1606388"/>
                </a:lnTo>
                <a:lnTo>
                  <a:pt x="918634" y="1528170"/>
                </a:lnTo>
                <a:lnTo>
                  <a:pt x="923025" y="1488890"/>
                </a:lnTo>
                <a:lnTo>
                  <a:pt x="924418" y="1449383"/>
                </a:lnTo>
                <a:lnTo>
                  <a:pt x="923041" y="1397305"/>
                </a:lnTo>
                <a:lnTo>
                  <a:pt x="920058" y="1345320"/>
                </a:lnTo>
                <a:lnTo>
                  <a:pt x="915200" y="1293424"/>
                </a:lnTo>
                <a:lnTo>
                  <a:pt x="908203" y="1241615"/>
                </a:lnTo>
                <a:lnTo>
                  <a:pt x="900022" y="1192717"/>
                </a:lnTo>
                <a:lnTo>
                  <a:pt x="890462" y="1144186"/>
                </a:lnTo>
                <a:lnTo>
                  <a:pt x="878773" y="1096277"/>
                </a:lnTo>
                <a:lnTo>
                  <a:pt x="864203" y="1049245"/>
                </a:lnTo>
                <a:lnTo>
                  <a:pt x="846003" y="1003347"/>
                </a:lnTo>
                <a:lnTo>
                  <a:pt x="823330" y="955728"/>
                </a:lnTo>
                <a:lnTo>
                  <a:pt x="798680" y="909142"/>
                </a:lnTo>
                <a:lnTo>
                  <a:pt x="772335" y="863429"/>
                </a:lnTo>
                <a:lnTo>
                  <a:pt x="744574" y="818430"/>
                </a:lnTo>
                <a:lnTo>
                  <a:pt x="715679" y="773985"/>
                </a:lnTo>
                <a:lnTo>
                  <a:pt x="684497" y="729546"/>
                </a:lnTo>
                <a:lnTo>
                  <a:pt x="651427" y="686964"/>
                </a:lnTo>
                <a:lnTo>
                  <a:pt x="616550" y="645959"/>
                </a:lnTo>
                <a:lnTo>
                  <a:pt x="560726" y="585557"/>
                </a:lnTo>
                <a:lnTo>
                  <a:pt x="541940" y="564440"/>
                </a:lnTo>
                <a:lnTo>
                  <a:pt x="504910" y="521708"/>
                </a:lnTo>
                <a:lnTo>
                  <a:pt x="475818" y="491263"/>
                </a:lnTo>
                <a:lnTo>
                  <a:pt x="444903" y="462729"/>
                </a:lnTo>
                <a:lnTo>
                  <a:pt x="413671" y="434559"/>
                </a:lnTo>
                <a:lnTo>
                  <a:pt x="383627" y="405207"/>
                </a:lnTo>
                <a:lnTo>
                  <a:pt x="357695" y="378392"/>
                </a:lnTo>
                <a:lnTo>
                  <a:pt x="331245" y="352184"/>
                </a:lnTo>
                <a:lnTo>
                  <a:pt x="304067" y="326793"/>
                </a:lnTo>
                <a:lnTo>
                  <a:pt x="275950" y="302427"/>
                </a:lnTo>
                <a:lnTo>
                  <a:pt x="237392" y="268458"/>
                </a:lnTo>
                <a:lnTo>
                  <a:pt x="200643" y="232728"/>
                </a:lnTo>
                <a:lnTo>
                  <a:pt x="165135" y="195794"/>
                </a:lnTo>
                <a:lnTo>
                  <a:pt x="95557" y="120533"/>
                </a:lnTo>
                <a:lnTo>
                  <a:pt x="60350" y="83316"/>
                </a:lnTo>
                <a:lnTo>
                  <a:pt x="32368" y="49681"/>
                </a:lnTo>
                <a:lnTo>
                  <a:pt x="8107" y="13247"/>
                </a:lnTo>
                <a:lnTo>
                  <a:pt x="0" y="0"/>
                </a:lnTo>
                <a:close/>
              </a:path>
            </a:pathLst>
          </a:custGeom>
          <a:solidFill>
            <a:srgbClr val="DBC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10561629" y="3333158"/>
            <a:ext cx="3778885" cy="5428615"/>
            <a:chOff x="10561629" y="3333158"/>
            <a:chExt cx="3778885" cy="5428615"/>
          </a:xfrm>
        </p:grpSpPr>
        <p:sp>
          <p:nvSpPr>
            <p:cNvPr id="10" name="object 10"/>
            <p:cNvSpPr/>
            <p:nvPr/>
          </p:nvSpPr>
          <p:spPr>
            <a:xfrm>
              <a:off x="10561629" y="3333158"/>
              <a:ext cx="3778885" cy="5428615"/>
            </a:xfrm>
            <a:custGeom>
              <a:avLst/>
              <a:gdLst/>
              <a:ahLst/>
              <a:cxnLst/>
              <a:rect l="l" t="t" r="r" b="b"/>
              <a:pathLst>
                <a:path w="3778884" h="5428615">
                  <a:moveTo>
                    <a:pt x="3666222" y="5428052"/>
                  </a:moveTo>
                  <a:lnTo>
                    <a:pt x="112118" y="5428052"/>
                  </a:lnTo>
                  <a:lnTo>
                    <a:pt x="92091" y="5424809"/>
                  </a:lnTo>
                  <a:lnTo>
                    <a:pt x="55162" y="5405675"/>
                  </a:lnTo>
                  <a:lnTo>
                    <a:pt x="26010" y="5376523"/>
                  </a:lnTo>
                  <a:lnTo>
                    <a:pt x="6876" y="5339594"/>
                  </a:lnTo>
                  <a:lnTo>
                    <a:pt x="0" y="5297128"/>
                  </a:lnTo>
                  <a:lnTo>
                    <a:pt x="0" y="134556"/>
                  </a:lnTo>
                  <a:lnTo>
                    <a:pt x="6876" y="92091"/>
                  </a:lnTo>
                  <a:lnTo>
                    <a:pt x="26010" y="55162"/>
                  </a:lnTo>
                  <a:lnTo>
                    <a:pt x="55162" y="26010"/>
                  </a:lnTo>
                  <a:lnTo>
                    <a:pt x="92091" y="6875"/>
                  </a:lnTo>
                  <a:lnTo>
                    <a:pt x="134554" y="0"/>
                  </a:lnTo>
                  <a:lnTo>
                    <a:pt x="3643787" y="0"/>
                  </a:lnTo>
                  <a:lnTo>
                    <a:pt x="3686249" y="6875"/>
                  </a:lnTo>
                  <a:lnTo>
                    <a:pt x="3723178" y="26010"/>
                  </a:lnTo>
                  <a:lnTo>
                    <a:pt x="3752330" y="55162"/>
                  </a:lnTo>
                  <a:lnTo>
                    <a:pt x="3771464" y="92091"/>
                  </a:lnTo>
                  <a:lnTo>
                    <a:pt x="3778341" y="134556"/>
                  </a:lnTo>
                  <a:lnTo>
                    <a:pt x="3778341" y="5297128"/>
                  </a:lnTo>
                  <a:lnTo>
                    <a:pt x="3771464" y="5339594"/>
                  </a:lnTo>
                  <a:lnTo>
                    <a:pt x="3752330" y="5376523"/>
                  </a:lnTo>
                  <a:lnTo>
                    <a:pt x="3723178" y="5405675"/>
                  </a:lnTo>
                  <a:lnTo>
                    <a:pt x="3686249" y="5424809"/>
                  </a:lnTo>
                  <a:lnTo>
                    <a:pt x="3666222" y="5428052"/>
                  </a:lnTo>
                  <a:close/>
                </a:path>
              </a:pathLst>
            </a:custGeom>
            <a:solidFill>
              <a:srgbClr val="FFE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17543" y="3556791"/>
              <a:ext cx="2905124" cy="263842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1004843" y="6671350"/>
            <a:ext cx="256794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7100"/>
              </a:lnSpc>
              <a:spcBef>
                <a:spcPts val="100"/>
              </a:spcBef>
            </a:pPr>
            <a:r>
              <a:rPr sz="2800" spc="165" dirty="0">
                <a:solidFill>
                  <a:srgbClr val="5E3D33"/>
                </a:solidFill>
                <a:latin typeface="Tahoma"/>
                <a:cs typeface="Tahoma"/>
              </a:rPr>
              <a:t>3</a:t>
            </a:r>
            <a:r>
              <a:rPr sz="2800" spc="-185" dirty="0">
                <a:solidFill>
                  <a:srgbClr val="5E3D33"/>
                </a:solidFill>
                <a:latin typeface="Tahoma"/>
                <a:cs typeface="Tahoma"/>
              </a:rPr>
              <a:t>.</a:t>
            </a:r>
            <a:r>
              <a:rPr sz="2800" spc="-170" dirty="0">
                <a:solidFill>
                  <a:srgbClr val="5E3D33"/>
                </a:solidFill>
                <a:latin typeface="Tahoma"/>
                <a:cs typeface="Tahoma"/>
              </a:rPr>
              <a:t> </a:t>
            </a:r>
            <a:r>
              <a:rPr sz="2800" spc="270" dirty="0">
                <a:solidFill>
                  <a:srgbClr val="5E3D33"/>
                </a:solidFill>
                <a:latin typeface="Tahoma"/>
                <a:cs typeface="Tahoma"/>
              </a:rPr>
              <a:t>M</a:t>
            </a:r>
            <a:r>
              <a:rPr sz="2800" spc="125" dirty="0">
                <a:solidFill>
                  <a:srgbClr val="5E3D33"/>
                </a:solidFill>
                <a:latin typeface="Tahoma"/>
                <a:cs typeface="Tahoma"/>
              </a:rPr>
              <a:t>e</a:t>
            </a:r>
            <a:r>
              <a:rPr sz="2800" spc="265" dirty="0">
                <a:solidFill>
                  <a:srgbClr val="5E3D33"/>
                </a:solidFill>
                <a:latin typeface="Tahoma"/>
                <a:cs typeface="Tahoma"/>
              </a:rPr>
              <a:t>r</a:t>
            </a:r>
            <a:r>
              <a:rPr sz="2800" spc="190" dirty="0">
                <a:solidFill>
                  <a:srgbClr val="5E3D33"/>
                </a:solidFill>
                <a:latin typeface="Tahoma"/>
                <a:cs typeface="Tahoma"/>
              </a:rPr>
              <a:t>a</a:t>
            </a:r>
            <a:r>
              <a:rPr sz="2800" spc="130" dirty="0">
                <a:solidFill>
                  <a:srgbClr val="5E3D33"/>
                </a:solidFill>
                <a:latin typeface="Tahoma"/>
                <a:cs typeface="Tahoma"/>
              </a:rPr>
              <a:t>n</a:t>
            </a:r>
            <a:r>
              <a:rPr sz="2800" spc="85" dirty="0">
                <a:solidFill>
                  <a:srgbClr val="5E3D33"/>
                </a:solidFill>
                <a:latin typeface="Tahoma"/>
                <a:cs typeface="Tahoma"/>
              </a:rPr>
              <a:t>g</a:t>
            </a:r>
            <a:r>
              <a:rPr sz="2800" spc="110" dirty="0">
                <a:solidFill>
                  <a:srgbClr val="5E3D33"/>
                </a:solidFill>
                <a:latin typeface="Tahoma"/>
                <a:cs typeface="Tahoma"/>
              </a:rPr>
              <a:t>s</a:t>
            </a:r>
            <a:r>
              <a:rPr sz="2800" spc="190" dirty="0">
                <a:solidFill>
                  <a:srgbClr val="5E3D33"/>
                </a:solidFill>
                <a:latin typeface="Tahoma"/>
                <a:cs typeface="Tahoma"/>
              </a:rPr>
              <a:t>a</a:t>
            </a:r>
            <a:r>
              <a:rPr sz="2800" spc="130" dirty="0">
                <a:solidFill>
                  <a:srgbClr val="5E3D33"/>
                </a:solidFill>
                <a:latin typeface="Tahoma"/>
                <a:cs typeface="Tahoma"/>
              </a:rPr>
              <a:t>n</a:t>
            </a:r>
            <a:r>
              <a:rPr sz="2800" spc="60" dirty="0">
                <a:solidFill>
                  <a:srgbClr val="5E3D33"/>
                </a:solidFill>
                <a:latin typeface="Tahoma"/>
                <a:cs typeface="Tahoma"/>
              </a:rPr>
              <a:t>g  </a:t>
            </a:r>
            <a:r>
              <a:rPr sz="2800" spc="75" dirty="0">
                <a:solidFill>
                  <a:srgbClr val="5E3D33"/>
                </a:solidFill>
                <a:latin typeface="Tahoma"/>
                <a:cs typeface="Tahoma"/>
              </a:rPr>
              <a:t>p</a:t>
            </a:r>
            <a:r>
              <a:rPr sz="2800" spc="265" dirty="0">
                <a:solidFill>
                  <a:srgbClr val="5E3D33"/>
                </a:solidFill>
                <a:latin typeface="Tahoma"/>
                <a:cs typeface="Tahoma"/>
              </a:rPr>
              <a:t>r</a:t>
            </a:r>
            <a:r>
              <a:rPr sz="2800" spc="150" dirty="0">
                <a:solidFill>
                  <a:srgbClr val="5E3D33"/>
                </a:solidFill>
                <a:latin typeface="Tahoma"/>
                <a:cs typeface="Tahoma"/>
              </a:rPr>
              <a:t>o</a:t>
            </a:r>
            <a:r>
              <a:rPr sz="2800" spc="110" dirty="0">
                <a:solidFill>
                  <a:srgbClr val="5E3D33"/>
                </a:solidFill>
                <a:latin typeface="Tahoma"/>
                <a:cs typeface="Tahoma"/>
              </a:rPr>
              <a:t>s</a:t>
            </a:r>
            <a:r>
              <a:rPr sz="2800" spc="125" dirty="0">
                <a:solidFill>
                  <a:srgbClr val="5E3D33"/>
                </a:solidFill>
                <a:latin typeface="Tahoma"/>
                <a:cs typeface="Tahoma"/>
              </a:rPr>
              <a:t>e</a:t>
            </a:r>
            <a:r>
              <a:rPr sz="2800" spc="114" dirty="0">
                <a:solidFill>
                  <a:srgbClr val="5E3D33"/>
                </a:solidFill>
                <a:latin typeface="Tahoma"/>
                <a:cs typeface="Tahoma"/>
              </a:rPr>
              <a:t>s</a:t>
            </a:r>
            <a:r>
              <a:rPr sz="2800" spc="-170" dirty="0">
                <a:solidFill>
                  <a:srgbClr val="5E3D33"/>
                </a:solidFill>
                <a:latin typeface="Tahoma"/>
                <a:cs typeface="Tahoma"/>
              </a:rPr>
              <a:t> </a:t>
            </a:r>
            <a:r>
              <a:rPr sz="2800" spc="100" dirty="0">
                <a:solidFill>
                  <a:srgbClr val="5E3D33"/>
                </a:solidFill>
                <a:latin typeface="Tahoma"/>
                <a:cs typeface="Tahoma"/>
              </a:rPr>
              <a:t>b</a:t>
            </a:r>
            <a:r>
              <a:rPr sz="2800" spc="125" dirty="0">
                <a:solidFill>
                  <a:srgbClr val="5E3D33"/>
                </a:solidFill>
                <a:latin typeface="Tahoma"/>
                <a:cs typeface="Tahoma"/>
              </a:rPr>
              <a:t>e</a:t>
            </a:r>
            <a:r>
              <a:rPr sz="2800" spc="265" dirty="0">
                <a:solidFill>
                  <a:srgbClr val="5E3D33"/>
                </a:solidFill>
                <a:latin typeface="Tahoma"/>
                <a:cs typeface="Tahoma"/>
              </a:rPr>
              <a:t>r</a:t>
            </a:r>
            <a:r>
              <a:rPr sz="2800" spc="75" dirty="0">
                <a:solidFill>
                  <a:srgbClr val="5E3D33"/>
                </a:solidFill>
                <a:latin typeface="Tahoma"/>
                <a:cs typeface="Tahoma"/>
              </a:rPr>
              <a:t>p</a:t>
            </a:r>
            <a:r>
              <a:rPr sz="2800" spc="70" dirty="0">
                <a:solidFill>
                  <a:srgbClr val="5E3D33"/>
                </a:solidFill>
                <a:latin typeface="Tahoma"/>
                <a:cs typeface="Tahoma"/>
              </a:rPr>
              <a:t>i</a:t>
            </a:r>
            <a:r>
              <a:rPr sz="2800" spc="100" dirty="0">
                <a:solidFill>
                  <a:srgbClr val="5E3D33"/>
                </a:solidFill>
                <a:latin typeface="Tahoma"/>
                <a:cs typeface="Tahoma"/>
              </a:rPr>
              <a:t>k</a:t>
            </a:r>
            <a:r>
              <a:rPr sz="2800" spc="70" dirty="0">
                <a:solidFill>
                  <a:srgbClr val="5E3D33"/>
                </a:solidFill>
                <a:latin typeface="Tahoma"/>
                <a:cs typeface="Tahoma"/>
              </a:rPr>
              <a:t>i</a:t>
            </a:r>
            <a:r>
              <a:rPr sz="2800" spc="245" dirty="0">
                <a:solidFill>
                  <a:srgbClr val="5E3D33"/>
                </a:solidFill>
                <a:latin typeface="Tahoma"/>
                <a:cs typeface="Tahoma"/>
              </a:rPr>
              <a:t>r  </a:t>
            </a:r>
            <a:r>
              <a:rPr sz="2800" spc="125" dirty="0">
                <a:solidFill>
                  <a:srgbClr val="5E3D33"/>
                </a:solidFill>
                <a:latin typeface="Tahoma"/>
                <a:cs typeface="Tahoma"/>
              </a:rPr>
              <a:t>pembaca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113469" y="3560660"/>
            <a:ext cx="1809681" cy="204873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16484" y="3380421"/>
            <a:ext cx="3778341" cy="5428052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6475867" y="6526957"/>
            <a:ext cx="3602354" cy="1682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30480">
              <a:lnSpc>
                <a:spcPct val="129500"/>
              </a:lnSpc>
              <a:spcBef>
                <a:spcPts val="95"/>
              </a:spcBef>
            </a:pPr>
            <a:r>
              <a:rPr sz="2800" spc="-10" dirty="0">
                <a:solidFill>
                  <a:srgbClr val="5E3D33"/>
                </a:solidFill>
                <a:latin typeface="Tahoma"/>
                <a:cs typeface="Tahoma"/>
              </a:rPr>
              <a:t>2. </a:t>
            </a:r>
            <a:r>
              <a:rPr sz="2800" spc="150" dirty="0">
                <a:solidFill>
                  <a:srgbClr val="5E3D33"/>
                </a:solidFill>
                <a:latin typeface="Tahoma"/>
                <a:cs typeface="Tahoma"/>
              </a:rPr>
              <a:t>Menanamkan </a:t>
            </a:r>
            <a:r>
              <a:rPr sz="2800" spc="155" dirty="0">
                <a:solidFill>
                  <a:srgbClr val="5E3D33"/>
                </a:solidFill>
                <a:latin typeface="Tahoma"/>
                <a:cs typeface="Tahoma"/>
              </a:rPr>
              <a:t> </a:t>
            </a:r>
            <a:r>
              <a:rPr sz="2800" spc="75" dirty="0">
                <a:solidFill>
                  <a:srgbClr val="5E3D33"/>
                </a:solidFill>
                <a:latin typeface="Tahoma"/>
                <a:cs typeface="Tahoma"/>
              </a:rPr>
              <a:t>p</a:t>
            </a:r>
            <a:r>
              <a:rPr sz="2800" spc="125" dirty="0">
                <a:solidFill>
                  <a:srgbClr val="5E3D33"/>
                </a:solidFill>
                <a:latin typeface="Tahoma"/>
                <a:cs typeface="Tahoma"/>
              </a:rPr>
              <a:t>e</a:t>
            </a:r>
            <a:r>
              <a:rPr sz="2800" spc="25" dirty="0">
                <a:solidFill>
                  <a:srgbClr val="5E3D33"/>
                </a:solidFill>
                <a:latin typeface="Tahoma"/>
                <a:cs typeface="Tahoma"/>
              </a:rPr>
              <a:t>m</a:t>
            </a:r>
            <a:r>
              <a:rPr sz="2800" spc="190" dirty="0">
                <a:solidFill>
                  <a:srgbClr val="5E3D33"/>
                </a:solidFill>
                <a:latin typeface="Tahoma"/>
                <a:cs typeface="Tahoma"/>
              </a:rPr>
              <a:t>a</a:t>
            </a:r>
            <a:r>
              <a:rPr sz="2800" spc="-390" dirty="0">
                <a:solidFill>
                  <a:srgbClr val="5E3D33"/>
                </a:solidFill>
                <a:latin typeface="Tahoma"/>
                <a:cs typeface="Tahoma"/>
              </a:rPr>
              <a:t>h</a:t>
            </a:r>
            <a:r>
              <a:rPr sz="4200" spc="-1432" baseline="35714" dirty="0">
                <a:solidFill>
                  <a:srgbClr val="5E3D33"/>
                </a:solidFill>
                <a:latin typeface="Trebuchet MS"/>
                <a:cs typeface="Trebuchet MS"/>
              </a:rPr>
              <a:t>0</a:t>
            </a:r>
            <a:r>
              <a:rPr sz="2800" spc="-235" dirty="0">
                <a:solidFill>
                  <a:srgbClr val="5E3D33"/>
                </a:solidFill>
                <a:latin typeface="Tahoma"/>
                <a:cs typeface="Tahoma"/>
              </a:rPr>
              <a:t>a</a:t>
            </a:r>
            <a:r>
              <a:rPr sz="4200" spc="-1567" baseline="35714" dirty="0">
                <a:solidFill>
                  <a:srgbClr val="5E3D33"/>
                </a:solidFill>
                <a:latin typeface="Trebuchet MS"/>
                <a:cs typeface="Trebuchet MS"/>
              </a:rPr>
              <a:t>2</a:t>
            </a:r>
            <a:r>
              <a:rPr sz="2800" spc="25" dirty="0">
                <a:solidFill>
                  <a:srgbClr val="5E3D33"/>
                </a:solidFill>
                <a:latin typeface="Tahoma"/>
                <a:cs typeface="Tahoma"/>
              </a:rPr>
              <a:t>m</a:t>
            </a:r>
            <a:r>
              <a:rPr sz="2800" spc="190" dirty="0">
                <a:solidFill>
                  <a:srgbClr val="5E3D33"/>
                </a:solidFill>
                <a:latin typeface="Tahoma"/>
                <a:cs typeface="Tahoma"/>
              </a:rPr>
              <a:t>a</a:t>
            </a:r>
            <a:r>
              <a:rPr sz="2800" spc="135" dirty="0">
                <a:solidFill>
                  <a:srgbClr val="5E3D33"/>
                </a:solidFill>
                <a:latin typeface="Tahoma"/>
                <a:cs typeface="Tahoma"/>
              </a:rPr>
              <a:t>n</a:t>
            </a:r>
            <a:r>
              <a:rPr sz="2800" spc="-170" dirty="0">
                <a:solidFill>
                  <a:srgbClr val="5E3D33"/>
                </a:solidFill>
                <a:latin typeface="Tahoma"/>
                <a:cs typeface="Tahoma"/>
              </a:rPr>
              <a:t> </a:t>
            </a:r>
            <a:r>
              <a:rPr sz="2800" spc="110" dirty="0">
                <a:solidFill>
                  <a:srgbClr val="5E3D33"/>
                </a:solidFill>
                <a:latin typeface="Tahoma"/>
                <a:cs typeface="Tahoma"/>
              </a:rPr>
              <a:t>s</a:t>
            </a:r>
            <a:r>
              <a:rPr sz="2800" spc="125" dirty="0">
                <a:solidFill>
                  <a:srgbClr val="5E3D33"/>
                </a:solidFill>
                <a:latin typeface="Tahoma"/>
                <a:cs typeface="Tahoma"/>
              </a:rPr>
              <a:t>e</a:t>
            </a:r>
            <a:r>
              <a:rPr sz="2800" spc="110" dirty="0">
                <a:solidFill>
                  <a:srgbClr val="5E3D33"/>
                </a:solidFill>
                <a:latin typeface="Tahoma"/>
                <a:cs typeface="Tahoma"/>
              </a:rPr>
              <a:t>s</a:t>
            </a:r>
            <a:r>
              <a:rPr sz="2800" spc="130" dirty="0">
                <a:solidFill>
                  <a:srgbClr val="5E3D33"/>
                </a:solidFill>
                <a:latin typeface="Tahoma"/>
                <a:cs typeface="Tahoma"/>
              </a:rPr>
              <a:t>u</a:t>
            </a:r>
            <a:r>
              <a:rPr sz="2800" spc="190" dirty="0">
                <a:solidFill>
                  <a:srgbClr val="5E3D33"/>
                </a:solidFill>
                <a:latin typeface="Tahoma"/>
                <a:cs typeface="Tahoma"/>
              </a:rPr>
              <a:t>a</a:t>
            </a:r>
            <a:r>
              <a:rPr sz="2800" spc="315" dirty="0">
                <a:solidFill>
                  <a:srgbClr val="5E3D33"/>
                </a:solidFill>
                <a:latin typeface="Tahoma"/>
                <a:cs typeface="Tahoma"/>
              </a:rPr>
              <a:t>t</a:t>
            </a:r>
            <a:r>
              <a:rPr sz="2800" spc="95" dirty="0">
                <a:solidFill>
                  <a:srgbClr val="5E3D33"/>
                </a:solidFill>
                <a:latin typeface="Tahoma"/>
                <a:cs typeface="Tahoma"/>
              </a:rPr>
              <a:t>u  </a:t>
            </a:r>
            <a:r>
              <a:rPr sz="2800" spc="175" dirty="0">
                <a:solidFill>
                  <a:srgbClr val="5E3D33"/>
                </a:solidFill>
                <a:latin typeface="Tahoma"/>
                <a:cs typeface="Tahoma"/>
              </a:rPr>
              <a:t>terhadap</a:t>
            </a:r>
            <a:r>
              <a:rPr sz="2800" spc="-190" dirty="0">
                <a:solidFill>
                  <a:srgbClr val="5E3D33"/>
                </a:solidFill>
                <a:latin typeface="Tahoma"/>
                <a:cs typeface="Tahoma"/>
              </a:rPr>
              <a:t> </a:t>
            </a:r>
            <a:r>
              <a:rPr sz="2800" spc="125" dirty="0">
                <a:solidFill>
                  <a:srgbClr val="5E3D33"/>
                </a:solidFill>
                <a:latin typeface="Tahoma"/>
                <a:cs typeface="Tahoma"/>
              </a:rPr>
              <a:t>pembaca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399831"/>
            <a:ext cx="4521200" cy="6887209"/>
            <a:chOff x="0" y="3399831"/>
            <a:chExt cx="4521200" cy="6887209"/>
          </a:xfrm>
        </p:grpSpPr>
        <p:sp>
          <p:nvSpPr>
            <p:cNvPr id="3" name="object 3"/>
            <p:cNvSpPr/>
            <p:nvPr/>
          </p:nvSpPr>
          <p:spPr>
            <a:xfrm>
              <a:off x="742854" y="3399831"/>
              <a:ext cx="3778885" cy="5428615"/>
            </a:xfrm>
            <a:custGeom>
              <a:avLst/>
              <a:gdLst/>
              <a:ahLst/>
              <a:cxnLst/>
              <a:rect l="l" t="t" r="r" b="b"/>
              <a:pathLst>
                <a:path w="3778885" h="5428615">
                  <a:moveTo>
                    <a:pt x="3666223" y="5428052"/>
                  </a:moveTo>
                  <a:lnTo>
                    <a:pt x="112117" y="5428052"/>
                  </a:lnTo>
                  <a:lnTo>
                    <a:pt x="92091" y="5424809"/>
                  </a:lnTo>
                  <a:lnTo>
                    <a:pt x="55162" y="5405675"/>
                  </a:lnTo>
                  <a:lnTo>
                    <a:pt x="26010" y="5376522"/>
                  </a:lnTo>
                  <a:lnTo>
                    <a:pt x="6876" y="5339593"/>
                  </a:lnTo>
                  <a:lnTo>
                    <a:pt x="0" y="5297129"/>
                  </a:lnTo>
                  <a:lnTo>
                    <a:pt x="0" y="134556"/>
                  </a:lnTo>
                  <a:lnTo>
                    <a:pt x="6876" y="92091"/>
                  </a:lnTo>
                  <a:lnTo>
                    <a:pt x="26010" y="55162"/>
                  </a:lnTo>
                  <a:lnTo>
                    <a:pt x="55162" y="26010"/>
                  </a:lnTo>
                  <a:lnTo>
                    <a:pt x="92091" y="6875"/>
                  </a:lnTo>
                  <a:lnTo>
                    <a:pt x="134554" y="0"/>
                  </a:lnTo>
                  <a:lnTo>
                    <a:pt x="3643786" y="0"/>
                  </a:lnTo>
                  <a:lnTo>
                    <a:pt x="3686249" y="6875"/>
                  </a:lnTo>
                  <a:lnTo>
                    <a:pt x="3723178" y="26010"/>
                  </a:lnTo>
                  <a:lnTo>
                    <a:pt x="3752330" y="55162"/>
                  </a:lnTo>
                  <a:lnTo>
                    <a:pt x="3771465" y="92091"/>
                  </a:lnTo>
                  <a:lnTo>
                    <a:pt x="3778341" y="134556"/>
                  </a:lnTo>
                  <a:lnTo>
                    <a:pt x="3778341" y="5297129"/>
                  </a:lnTo>
                  <a:lnTo>
                    <a:pt x="3771465" y="5339593"/>
                  </a:lnTo>
                  <a:lnTo>
                    <a:pt x="3752330" y="5376522"/>
                  </a:lnTo>
                  <a:lnTo>
                    <a:pt x="3723178" y="5405675"/>
                  </a:lnTo>
                  <a:lnTo>
                    <a:pt x="3686249" y="5424809"/>
                  </a:lnTo>
                  <a:lnTo>
                    <a:pt x="3666223" y="5428052"/>
                  </a:lnTo>
                  <a:close/>
                </a:path>
              </a:pathLst>
            </a:custGeom>
            <a:solidFill>
              <a:srgbClr val="FFE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5805" y="3556794"/>
              <a:ext cx="3076574" cy="249554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7817371"/>
              <a:ext cx="924560" cy="2470150"/>
            </a:xfrm>
            <a:custGeom>
              <a:avLst/>
              <a:gdLst/>
              <a:ahLst/>
              <a:cxnLst/>
              <a:rect l="l" t="t" r="r" b="b"/>
              <a:pathLst>
                <a:path w="924560" h="2470150">
                  <a:moveTo>
                    <a:pt x="0" y="0"/>
                  </a:moveTo>
                  <a:lnTo>
                    <a:pt x="0" y="2469628"/>
                  </a:lnTo>
                  <a:lnTo>
                    <a:pt x="604108" y="2469628"/>
                  </a:lnTo>
                  <a:lnTo>
                    <a:pt x="617639" y="2439116"/>
                  </a:lnTo>
                  <a:lnTo>
                    <a:pt x="679722" y="2286911"/>
                  </a:lnTo>
                  <a:lnTo>
                    <a:pt x="701753" y="2236769"/>
                  </a:lnTo>
                  <a:lnTo>
                    <a:pt x="744679" y="2142593"/>
                  </a:lnTo>
                  <a:lnTo>
                    <a:pt x="765414" y="2095205"/>
                  </a:lnTo>
                  <a:lnTo>
                    <a:pt x="785257" y="2047458"/>
                  </a:lnTo>
                  <a:lnTo>
                    <a:pt x="803906" y="1999230"/>
                  </a:lnTo>
                  <a:lnTo>
                    <a:pt x="821056" y="1950402"/>
                  </a:lnTo>
                  <a:lnTo>
                    <a:pt x="836537" y="1902121"/>
                  </a:lnTo>
                  <a:lnTo>
                    <a:pt x="851001" y="1853565"/>
                  </a:lnTo>
                  <a:lnTo>
                    <a:pt x="864393" y="1804727"/>
                  </a:lnTo>
                  <a:lnTo>
                    <a:pt x="876660" y="1755598"/>
                  </a:lnTo>
                  <a:lnTo>
                    <a:pt x="887746" y="1706171"/>
                  </a:lnTo>
                  <a:lnTo>
                    <a:pt x="897596" y="1656437"/>
                  </a:lnTo>
                  <a:lnTo>
                    <a:pt x="906156" y="1606388"/>
                  </a:lnTo>
                  <a:lnTo>
                    <a:pt x="918634" y="1528170"/>
                  </a:lnTo>
                  <a:lnTo>
                    <a:pt x="923025" y="1488890"/>
                  </a:lnTo>
                  <a:lnTo>
                    <a:pt x="924418" y="1449383"/>
                  </a:lnTo>
                  <a:lnTo>
                    <a:pt x="923041" y="1397305"/>
                  </a:lnTo>
                  <a:lnTo>
                    <a:pt x="920058" y="1345319"/>
                  </a:lnTo>
                  <a:lnTo>
                    <a:pt x="915200" y="1293424"/>
                  </a:lnTo>
                  <a:lnTo>
                    <a:pt x="908203" y="1241615"/>
                  </a:lnTo>
                  <a:lnTo>
                    <a:pt x="900022" y="1192717"/>
                  </a:lnTo>
                  <a:lnTo>
                    <a:pt x="890462" y="1144186"/>
                  </a:lnTo>
                  <a:lnTo>
                    <a:pt x="878773" y="1096277"/>
                  </a:lnTo>
                  <a:lnTo>
                    <a:pt x="864203" y="1049245"/>
                  </a:lnTo>
                  <a:lnTo>
                    <a:pt x="846003" y="1003347"/>
                  </a:lnTo>
                  <a:lnTo>
                    <a:pt x="823330" y="955728"/>
                  </a:lnTo>
                  <a:lnTo>
                    <a:pt x="798680" y="909141"/>
                  </a:lnTo>
                  <a:lnTo>
                    <a:pt x="772335" y="863429"/>
                  </a:lnTo>
                  <a:lnTo>
                    <a:pt x="744574" y="818430"/>
                  </a:lnTo>
                  <a:lnTo>
                    <a:pt x="715679" y="773985"/>
                  </a:lnTo>
                  <a:lnTo>
                    <a:pt x="684497" y="729546"/>
                  </a:lnTo>
                  <a:lnTo>
                    <a:pt x="651427" y="686964"/>
                  </a:lnTo>
                  <a:lnTo>
                    <a:pt x="616550" y="645959"/>
                  </a:lnTo>
                  <a:lnTo>
                    <a:pt x="560726" y="585557"/>
                  </a:lnTo>
                  <a:lnTo>
                    <a:pt x="541940" y="564440"/>
                  </a:lnTo>
                  <a:lnTo>
                    <a:pt x="504910" y="521708"/>
                  </a:lnTo>
                  <a:lnTo>
                    <a:pt x="475818" y="491263"/>
                  </a:lnTo>
                  <a:lnTo>
                    <a:pt x="444903" y="462729"/>
                  </a:lnTo>
                  <a:lnTo>
                    <a:pt x="413671" y="434559"/>
                  </a:lnTo>
                  <a:lnTo>
                    <a:pt x="383627" y="405207"/>
                  </a:lnTo>
                  <a:lnTo>
                    <a:pt x="357695" y="378392"/>
                  </a:lnTo>
                  <a:lnTo>
                    <a:pt x="331245" y="352184"/>
                  </a:lnTo>
                  <a:lnTo>
                    <a:pt x="304067" y="326793"/>
                  </a:lnTo>
                  <a:lnTo>
                    <a:pt x="275950" y="302427"/>
                  </a:lnTo>
                  <a:lnTo>
                    <a:pt x="237392" y="268458"/>
                  </a:lnTo>
                  <a:lnTo>
                    <a:pt x="200643" y="232728"/>
                  </a:lnTo>
                  <a:lnTo>
                    <a:pt x="165135" y="195794"/>
                  </a:lnTo>
                  <a:lnTo>
                    <a:pt x="95557" y="120533"/>
                  </a:lnTo>
                  <a:lnTo>
                    <a:pt x="60349" y="83316"/>
                  </a:lnTo>
                  <a:lnTo>
                    <a:pt x="32368" y="49681"/>
                  </a:lnTo>
                  <a:lnTo>
                    <a:pt x="8107" y="13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C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982064" y="920102"/>
            <a:ext cx="10291445" cy="1811020"/>
          </a:xfrm>
          <a:prstGeom prst="rect">
            <a:avLst/>
          </a:prstGeom>
        </p:spPr>
        <p:txBody>
          <a:bodyPr vert="horz" wrap="square" lIns="0" tIns="1708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sz="6500" spc="685" dirty="0">
                <a:solidFill>
                  <a:srgbClr val="FFFFFF"/>
                </a:solidFill>
              </a:rPr>
              <a:t>TUJUAN</a:t>
            </a:r>
            <a:r>
              <a:rPr sz="6500" spc="-420" dirty="0">
                <a:solidFill>
                  <a:srgbClr val="FFFFFF"/>
                </a:solidFill>
              </a:rPr>
              <a:t> </a:t>
            </a:r>
            <a:r>
              <a:rPr sz="6500" spc="270" dirty="0">
                <a:solidFill>
                  <a:srgbClr val="FFFFFF"/>
                </a:solidFill>
              </a:rPr>
              <a:t>MENULIS</a:t>
            </a:r>
            <a:endParaRPr sz="6500"/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3600" spc="100" dirty="0">
                <a:solidFill>
                  <a:srgbClr val="FFFFFF"/>
                </a:solidFill>
                <a:latin typeface="Trebuchet MS"/>
                <a:cs typeface="Trebuchet MS"/>
              </a:rPr>
              <a:t>Berikut</a:t>
            </a:r>
            <a:r>
              <a:rPr sz="36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Trebuchet MS"/>
                <a:cs typeface="Trebuchet MS"/>
              </a:rPr>
              <a:t>adalah</a:t>
            </a:r>
            <a:r>
              <a:rPr sz="36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Trebuchet MS"/>
                <a:cs typeface="Trebuchet MS"/>
              </a:rPr>
              <a:t>beberapa</a:t>
            </a:r>
            <a:r>
              <a:rPr sz="3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Trebuchet MS"/>
                <a:cs typeface="Trebuchet MS"/>
              </a:rPr>
              <a:t>tujuan</a:t>
            </a:r>
            <a:r>
              <a:rPr sz="36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270" dirty="0">
                <a:solidFill>
                  <a:srgbClr val="FFFFFF"/>
                </a:solidFill>
                <a:latin typeface="Trebuchet MS"/>
                <a:cs typeface="Trebuchet MS"/>
              </a:rPr>
              <a:t>umum</a:t>
            </a:r>
            <a:r>
              <a:rPr sz="3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50" dirty="0">
                <a:solidFill>
                  <a:srgbClr val="FFFFFF"/>
                </a:solidFill>
                <a:latin typeface="Trebuchet MS"/>
                <a:cs typeface="Trebuchet MS"/>
              </a:rPr>
              <a:t>menulis: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416583" y="2"/>
            <a:ext cx="871855" cy="3253740"/>
          </a:xfrm>
          <a:custGeom>
            <a:avLst/>
            <a:gdLst/>
            <a:ahLst/>
            <a:cxnLst/>
            <a:rect l="l" t="t" r="r" b="b"/>
            <a:pathLst>
              <a:path w="871855" h="3253740">
                <a:moveTo>
                  <a:pt x="871416" y="0"/>
                </a:moveTo>
                <a:lnTo>
                  <a:pt x="871416" y="3252549"/>
                </a:lnTo>
                <a:lnTo>
                  <a:pt x="867001" y="3253427"/>
                </a:lnTo>
                <a:lnTo>
                  <a:pt x="855952" y="3252152"/>
                </a:lnTo>
                <a:lnTo>
                  <a:pt x="847368" y="3245913"/>
                </a:lnTo>
                <a:lnTo>
                  <a:pt x="840641" y="3233828"/>
                </a:lnTo>
                <a:lnTo>
                  <a:pt x="820275" y="3187394"/>
                </a:lnTo>
                <a:lnTo>
                  <a:pt x="796761" y="3143043"/>
                </a:lnTo>
                <a:lnTo>
                  <a:pt x="770605" y="3100449"/>
                </a:lnTo>
                <a:lnTo>
                  <a:pt x="742312" y="3059285"/>
                </a:lnTo>
                <a:lnTo>
                  <a:pt x="712388" y="3019223"/>
                </a:lnTo>
                <a:lnTo>
                  <a:pt x="681337" y="2979937"/>
                </a:lnTo>
                <a:lnTo>
                  <a:pt x="617876" y="2902382"/>
                </a:lnTo>
                <a:lnTo>
                  <a:pt x="583974" y="2859270"/>
                </a:lnTo>
                <a:lnTo>
                  <a:pt x="486300" y="2727057"/>
                </a:lnTo>
                <a:lnTo>
                  <a:pt x="452593" y="2683889"/>
                </a:lnTo>
                <a:lnTo>
                  <a:pt x="387784" y="2603195"/>
                </a:lnTo>
                <a:lnTo>
                  <a:pt x="356012" y="2562378"/>
                </a:lnTo>
                <a:lnTo>
                  <a:pt x="325015" y="2520992"/>
                </a:lnTo>
                <a:lnTo>
                  <a:pt x="295057" y="2478847"/>
                </a:lnTo>
                <a:lnTo>
                  <a:pt x="266404" y="2435751"/>
                </a:lnTo>
                <a:lnTo>
                  <a:pt x="239504" y="2392773"/>
                </a:lnTo>
                <a:lnTo>
                  <a:pt x="213521" y="2349279"/>
                </a:lnTo>
                <a:lnTo>
                  <a:pt x="188507" y="2305247"/>
                </a:lnTo>
                <a:lnTo>
                  <a:pt x="164513" y="2260655"/>
                </a:lnTo>
                <a:lnTo>
                  <a:pt x="141589" y="2215484"/>
                </a:lnTo>
                <a:lnTo>
                  <a:pt x="119787" y="2169710"/>
                </a:lnTo>
                <a:lnTo>
                  <a:pt x="99159" y="2123314"/>
                </a:lnTo>
                <a:lnTo>
                  <a:pt x="67791" y="2050582"/>
                </a:lnTo>
                <a:lnTo>
                  <a:pt x="53857" y="2013596"/>
                </a:lnTo>
                <a:lnTo>
                  <a:pt x="42772" y="1975650"/>
                </a:lnTo>
                <a:lnTo>
                  <a:pt x="31273" y="1924839"/>
                </a:lnTo>
                <a:lnTo>
                  <a:pt x="21355" y="1873721"/>
                </a:lnTo>
                <a:lnTo>
                  <a:pt x="13275" y="1822229"/>
                </a:lnTo>
                <a:lnTo>
                  <a:pt x="7290" y="1770293"/>
                </a:lnTo>
                <a:lnTo>
                  <a:pt x="3170" y="1720887"/>
                </a:lnTo>
                <a:lnTo>
                  <a:pt x="476" y="1671497"/>
                </a:lnTo>
                <a:lnTo>
                  <a:pt x="0" y="1622184"/>
                </a:lnTo>
                <a:lnTo>
                  <a:pt x="2531" y="1573013"/>
                </a:lnTo>
                <a:lnTo>
                  <a:pt x="8860" y="1524046"/>
                </a:lnTo>
                <a:lnTo>
                  <a:pt x="19100" y="1472308"/>
                </a:lnTo>
                <a:lnTo>
                  <a:pt x="31510" y="1421084"/>
                </a:lnTo>
                <a:lnTo>
                  <a:pt x="45779" y="1370289"/>
                </a:lnTo>
                <a:lnTo>
                  <a:pt x="61595" y="1319837"/>
                </a:lnTo>
                <a:lnTo>
                  <a:pt x="78647" y="1269643"/>
                </a:lnTo>
                <a:lnTo>
                  <a:pt x="97917" y="1218890"/>
                </a:lnTo>
                <a:lnTo>
                  <a:pt x="119476" y="1169472"/>
                </a:lnTo>
                <a:lnTo>
                  <a:pt x="143173" y="1121137"/>
                </a:lnTo>
                <a:lnTo>
                  <a:pt x="182392" y="1048842"/>
                </a:lnTo>
                <a:lnTo>
                  <a:pt x="195395" y="1023747"/>
                </a:lnTo>
                <a:lnTo>
                  <a:pt x="220753" y="973208"/>
                </a:lnTo>
                <a:lnTo>
                  <a:pt x="241447" y="936533"/>
                </a:lnTo>
                <a:lnTo>
                  <a:pt x="264377" y="901261"/>
                </a:lnTo>
                <a:lnTo>
                  <a:pt x="287704" y="866264"/>
                </a:lnTo>
                <a:lnTo>
                  <a:pt x="309589" y="830414"/>
                </a:lnTo>
                <a:lnTo>
                  <a:pt x="328114" y="798035"/>
                </a:lnTo>
                <a:lnTo>
                  <a:pt x="347290" y="766118"/>
                </a:lnTo>
                <a:lnTo>
                  <a:pt x="367374" y="734813"/>
                </a:lnTo>
                <a:lnTo>
                  <a:pt x="388619" y="704270"/>
                </a:lnTo>
                <a:lnTo>
                  <a:pt x="417618" y="661847"/>
                </a:lnTo>
                <a:lnTo>
                  <a:pt x="444429" y="618164"/>
                </a:lnTo>
                <a:lnTo>
                  <a:pt x="469742" y="573619"/>
                </a:lnTo>
                <a:lnTo>
                  <a:pt x="518629" y="483534"/>
                </a:lnTo>
                <a:lnTo>
                  <a:pt x="543580" y="438789"/>
                </a:lnTo>
                <a:lnTo>
                  <a:pt x="562411" y="399296"/>
                </a:lnTo>
                <a:lnTo>
                  <a:pt x="576946" y="358007"/>
                </a:lnTo>
                <a:lnTo>
                  <a:pt x="589934" y="316054"/>
                </a:lnTo>
                <a:lnTo>
                  <a:pt x="619186" y="230640"/>
                </a:lnTo>
                <a:lnTo>
                  <a:pt x="631205" y="185997"/>
                </a:lnTo>
                <a:lnTo>
                  <a:pt x="640651" y="140805"/>
                </a:lnTo>
                <a:lnTo>
                  <a:pt x="647995" y="95226"/>
                </a:lnTo>
                <a:lnTo>
                  <a:pt x="653704" y="49426"/>
                </a:lnTo>
                <a:lnTo>
                  <a:pt x="658064" y="0"/>
                </a:lnTo>
                <a:lnTo>
                  <a:pt x="871416" y="0"/>
                </a:lnTo>
                <a:close/>
              </a:path>
            </a:pathLst>
          </a:custGeom>
          <a:solidFill>
            <a:srgbClr val="DBC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8640154" y="3399831"/>
            <a:ext cx="3778885" cy="5428615"/>
            <a:chOff x="8640154" y="3399831"/>
            <a:chExt cx="3778885" cy="5428615"/>
          </a:xfrm>
        </p:grpSpPr>
        <p:sp>
          <p:nvSpPr>
            <p:cNvPr id="9" name="object 9"/>
            <p:cNvSpPr/>
            <p:nvPr/>
          </p:nvSpPr>
          <p:spPr>
            <a:xfrm>
              <a:off x="8640154" y="3399831"/>
              <a:ext cx="3778885" cy="5428615"/>
            </a:xfrm>
            <a:custGeom>
              <a:avLst/>
              <a:gdLst/>
              <a:ahLst/>
              <a:cxnLst/>
              <a:rect l="l" t="t" r="r" b="b"/>
              <a:pathLst>
                <a:path w="3778884" h="5428615">
                  <a:moveTo>
                    <a:pt x="3666223" y="5428052"/>
                  </a:moveTo>
                  <a:lnTo>
                    <a:pt x="112117" y="5428052"/>
                  </a:lnTo>
                  <a:lnTo>
                    <a:pt x="92091" y="5424809"/>
                  </a:lnTo>
                  <a:lnTo>
                    <a:pt x="55162" y="5405675"/>
                  </a:lnTo>
                  <a:lnTo>
                    <a:pt x="26010" y="5376522"/>
                  </a:lnTo>
                  <a:lnTo>
                    <a:pt x="6876" y="5339593"/>
                  </a:lnTo>
                  <a:lnTo>
                    <a:pt x="0" y="5297129"/>
                  </a:lnTo>
                  <a:lnTo>
                    <a:pt x="0" y="134556"/>
                  </a:lnTo>
                  <a:lnTo>
                    <a:pt x="6876" y="92091"/>
                  </a:lnTo>
                  <a:lnTo>
                    <a:pt x="26010" y="55162"/>
                  </a:lnTo>
                  <a:lnTo>
                    <a:pt x="55162" y="26010"/>
                  </a:lnTo>
                  <a:lnTo>
                    <a:pt x="92091" y="6875"/>
                  </a:lnTo>
                  <a:lnTo>
                    <a:pt x="134554" y="0"/>
                  </a:lnTo>
                  <a:lnTo>
                    <a:pt x="3643786" y="0"/>
                  </a:lnTo>
                  <a:lnTo>
                    <a:pt x="3686249" y="6875"/>
                  </a:lnTo>
                  <a:lnTo>
                    <a:pt x="3723178" y="26010"/>
                  </a:lnTo>
                  <a:lnTo>
                    <a:pt x="3752330" y="55162"/>
                  </a:lnTo>
                  <a:lnTo>
                    <a:pt x="3771465" y="92091"/>
                  </a:lnTo>
                  <a:lnTo>
                    <a:pt x="3778341" y="134556"/>
                  </a:lnTo>
                  <a:lnTo>
                    <a:pt x="3778341" y="5297129"/>
                  </a:lnTo>
                  <a:lnTo>
                    <a:pt x="3771465" y="5339593"/>
                  </a:lnTo>
                  <a:lnTo>
                    <a:pt x="3752330" y="5376522"/>
                  </a:lnTo>
                  <a:lnTo>
                    <a:pt x="3723178" y="5405675"/>
                  </a:lnTo>
                  <a:lnTo>
                    <a:pt x="3686249" y="5424809"/>
                  </a:lnTo>
                  <a:lnTo>
                    <a:pt x="3666223" y="5428052"/>
                  </a:lnTo>
                  <a:close/>
                </a:path>
              </a:pathLst>
            </a:custGeom>
            <a:solidFill>
              <a:srgbClr val="FFE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21153" y="3733338"/>
              <a:ext cx="3076574" cy="263842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8865579" y="6761350"/>
            <a:ext cx="255587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100"/>
              </a:lnSpc>
              <a:spcBef>
                <a:spcPts val="100"/>
              </a:spcBef>
            </a:pPr>
            <a:r>
              <a:rPr sz="2800" spc="30" dirty="0">
                <a:solidFill>
                  <a:srgbClr val="5E3D33"/>
                </a:solidFill>
                <a:latin typeface="Tahoma"/>
                <a:cs typeface="Tahoma"/>
              </a:rPr>
              <a:t>6</a:t>
            </a:r>
            <a:r>
              <a:rPr sz="2800" spc="-185" dirty="0">
                <a:solidFill>
                  <a:srgbClr val="5E3D33"/>
                </a:solidFill>
                <a:latin typeface="Tahoma"/>
                <a:cs typeface="Tahoma"/>
              </a:rPr>
              <a:t>.</a:t>
            </a:r>
            <a:r>
              <a:rPr sz="2800" spc="-170" dirty="0">
                <a:solidFill>
                  <a:srgbClr val="5E3D33"/>
                </a:solidFill>
                <a:latin typeface="Tahoma"/>
                <a:cs typeface="Tahoma"/>
              </a:rPr>
              <a:t> </a:t>
            </a:r>
            <a:r>
              <a:rPr sz="2800" spc="-185" dirty="0">
                <a:solidFill>
                  <a:srgbClr val="5E3D33"/>
                </a:solidFill>
                <a:latin typeface="Tahoma"/>
                <a:cs typeface="Tahoma"/>
              </a:rPr>
              <a:t>.</a:t>
            </a:r>
            <a:r>
              <a:rPr sz="2800" spc="-170" dirty="0">
                <a:solidFill>
                  <a:srgbClr val="5E3D33"/>
                </a:solidFill>
                <a:latin typeface="Tahoma"/>
                <a:cs typeface="Tahoma"/>
              </a:rPr>
              <a:t> </a:t>
            </a:r>
            <a:r>
              <a:rPr sz="2800" spc="270" dirty="0">
                <a:solidFill>
                  <a:srgbClr val="5E3D33"/>
                </a:solidFill>
                <a:latin typeface="Tahoma"/>
                <a:cs typeface="Tahoma"/>
              </a:rPr>
              <a:t>M</a:t>
            </a:r>
            <a:r>
              <a:rPr sz="2800" spc="125" dirty="0">
                <a:solidFill>
                  <a:srgbClr val="5E3D33"/>
                </a:solidFill>
                <a:latin typeface="Tahoma"/>
                <a:cs typeface="Tahoma"/>
              </a:rPr>
              <a:t>e</a:t>
            </a:r>
            <a:r>
              <a:rPr sz="2800" spc="25" dirty="0">
                <a:solidFill>
                  <a:srgbClr val="5E3D33"/>
                </a:solidFill>
                <a:latin typeface="Tahoma"/>
                <a:cs typeface="Tahoma"/>
              </a:rPr>
              <a:t>m</a:t>
            </a:r>
            <a:r>
              <a:rPr sz="2800" spc="150" dirty="0">
                <a:solidFill>
                  <a:srgbClr val="5E3D33"/>
                </a:solidFill>
                <a:latin typeface="Tahoma"/>
                <a:cs typeface="Tahoma"/>
              </a:rPr>
              <a:t>o</a:t>
            </a:r>
            <a:r>
              <a:rPr sz="2800" spc="315" dirty="0">
                <a:solidFill>
                  <a:srgbClr val="5E3D33"/>
                </a:solidFill>
                <a:latin typeface="Tahoma"/>
                <a:cs typeface="Tahoma"/>
              </a:rPr>
              <a:t>t</a:t>
            </a:r>
            <a:r>
              <a:rPr sz="2800" spc="70" dirty="0">
                <a:solidFill>
                  <a:srgbClr val="5E3D33"/>
                </a:solidFill>
                <a:latin typeface="Tahoma"/>
                <a:cs typeface="Tahoma"/>
              </a:rPr>
              <a:t>i</a:t>
            </a:r>
            <a:r>
              <a:rPr sz="2800" spc="385" dirty="0">
                <a:solidFill>
                  <a:srgbClr val="5E3D33"/>
                </a:solidFill>
                <a:latin typeface="Tahoma"/>
                <a:cs typeface="Tahoma"/>
              </a:rPr>
              <a:t>v</a:t>
            </a:r>
            <a:r>
              <a:rPr sz="2800" spc="190" dirty="0">
                <a:solidFill>
                  <a:srgbClr val="5E3D33"/>
                </a:solidFill>
                <a:latin typeface="Tahoma"/>
                <a:cs typeface="Tahoma"/>
              </a:rPr>
              <a:t>a</a:t>
            </a:r>
            <a:r>
              <a:rPr sz="2800" spc="110" dirty="0">
                <a:solidFill>
                  <a:srgbClr val="5E3D33"/>
                </a:solidFill>
                <a:latin typeface="Tahoma"/>
                <a:cs typeface="Tahoma"/>
              </a:rPr>
              <a:t>s</a:t>
            </a:r>
            <a:r>
              <a:rPr sz="2800" spc="90" dirty="0">
                <a:solidFill>
                  <a:srgbClr val="5E3D33"/>
                </a:solidFill>
                <a:latin typeface="Tahoma"/>
                <a:cs typeface="Tahoma"/>
              </a:rPr>
              <a:t>i  </a:t>
            </a:r>
            <a:r>
              <a:rPr sz="2800" spc="125" dirty="0">
                <a:solidFill>
                  <a:srgbClr val="5E3D33"/>
                </a:solidFill>
                <a:latin typeface="Tahoma"/>
                <a:cs typeface="Tahoma"/>
              </a:rPr>
              <a:t>pembaca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17080" y="3737207"/>
            <a:ext cx="1809681" cy="204873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90362" y="3393357"/>
            <a:ext cx="3778341" cy="5428052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896528" y="6661501"/>
            <a:ext cx="3176905" cy="1130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30480">
              <a:lnSpc>
                <a:spcPct val="129500"/>
              </a:lnSpc>
              <a:spcBef>
                <a:spcPts val="95"/>
              </a:spcBef>
            </a:pPr>
            <a:r>
              <a:rPr sz="2800" spc="-50" dirty="0">
                <a:solidFill>
                  <a:srgbClr val="5E3D33"/>
                </a:solidFill>
                <a:latin typeface="Tahoma"/>
                <a:cs typeface="Tahoma"/>
              </a:rPr>
              <a:t>5</a:t>
            </a:r>
            <a:r>
              <a:rPr sz="2800" spc="-185" dirty="0">
                <a:solidFill>
                  <a:srgbClr val="5E3D33"/>
                </a:solidFill>
                <a:latin typeface="Tahoma"/>
                <a:cs typeface="Tahoma"/>
              </a:rPr>
              <a:t>.</a:t>
            </a:r>
            <a:r>
              <a:rPr sz="2800" spc="-170" dirty="0">
                <a:solidFill>
                  <a:srgbClr val="5E3D33"/>
                </a:solidFill>
                <a:latin typeface="Tahoma"/>
                <a:cs typeface="Tahoma"/>
              </a:rPr>
              <a:t> </a:t>
            </a:r>
            <a:r>
              <a:rPr sz="2800" spc="270" dirty="0">
                <a:solidFill>
                  <a:srgbClr val="5E3D33"/>
                </a:solidFill>
                <a:latin typeface="Tahoma"/>
                <a:cs typeface="Tahoma"/>
              </a:rPr>
              <a:t>M</a:t>
            </a:r>
            <a:r>
              <a:rPr sz="2800" spc="125" dirty="0">
                <a:solidFill>
                  <a:srgbClr val="5E3D33"/>
                </a:solidFill>
                <a:latin typeface="Tahoma"/>
                <a:cs typeface="Tahoma"/>
              </a:rPr>
              <a:t>e</a:t>
            </a:r>
            <a:r>
              <a:rPr sz="2800" spc="25" dirty="0">
                <a:solidFill>
                  <a:srgbClr val="5E3D33"/>
                </a:solidFill>
                <a:latin typeface="Tahoma"/>
                <a:cs typeface="Tahoma"/>
              </a:rPr>
              <a:t>m</a:t>
            </a:r>
            <a:r>
              <a:rPr sz="2800" spc="100" dirty="0">
                <a:solidFill>
                  <a:srgbClr val="5E3D33"/>
                </a:solidFill>
                <a:latin typeface="Tahoma"/>
                <a:cs typeface="Tahoma"/>
              </a:rPr>
              <a:t>b</a:t>
            </a:r>
            <a:r>
              <a:rPr sz="2800" spc="125" dirty="0">
                <a:solidFill>
                  <a:srgbClr val="5E3D33"/>
                </a:solidFill>
                <a:latin typeface="Tahoma"/>
                <a:cs typeface="Tahoma"/>
              </a:rPr>
              <a:t>e</a:t>
            </a:r>
            <a:r>
              <a:rPr sz="2800" spc="265" dirty="0">
                <a:solidFill>
                  <a:srgbClr val="5E3D33"/>
                </a:solidFill>
                <a:latin typeface="Tahoma"/>
                <a:cs typeface="Tahoma"/>
              </a:rPr>
              <a:t>r</a:t>
            </a:r>
            <a:r>
              <a:rPr sz="2800" spc="70" dirty="0">
                <a:solidFill>
                  <a:srgbClr val="5E3D33"/>
                </a:solidFill>
                <a:latin typeface="Tahoma"/>
                <a:cs typeface="Tahoma"/>
              </a:rPr>
              <a:t>i</a:t>
            </a:r>
            <a:r>
              <a:rPr sz="2800" spc="315" dirty="0">
                <a:solidFill>
                  <a:srgbClr val="5E3D33"/>
                </a:solidFill>
                <a:latin typeface="Tahoma"/>
                <a:cs typeface="Tahoma"/>
              </a:rPr>
              <a:t>t</a:t>
            </a:r>
            <a:r>
              <a:rPr sz="2800" spc="190" dirty="0">
                <a:solidFill>
                  <a:srgbClr val="5E3D33"/>
                </a:solidFill>
                <a:latin typeface="Tahoma"/>
                <a:cs typeface="Tahoma"/>
              </a:rPr>
              <a:t>a</a:t>
            </a:r>
            <a:r>
              <a:rPr sz="2800" spc="125" dirty="0">
                <a:solidFill>
                  <a:srgbClr val="5E3D33"/>
                </a:solidFill>
                <a:latin typeface="Tahoma"/>
                <a:cs typeface="Tahoma"/>
              </a:rPr>
              <a:t>h</a:t>
            </a:r>
            <a:r>
              <a:rPr sz="2800" spc="180" dirty="0">
                <a:solidFill>
                  <a:srgbClr val="5E3D33"/>
                </a:solidFill>
                <a:latin typeface="Tahoma"/>
                <a:cs typeface="Tahoma"/>
              </a:rPr>
              <a:t>u</a:t>
            </a:r>
            <a:r>
              <a:rPr sz="4200" spc="427" baseline="-29761" dirty="0">
                <a:solidFill>
                  <a:srgbClr val="5E3D33"/>
                </a:solidFill>
                <a:latin typeface="Trebuchet MS"/>
                <a:cs typeface="Trebuchet MS"/>
              </a:rPr>
              <a:t>0</a:t>
            </a:r>
            <a:r>
              <a:rPr sz="4200" spc="307" baseline="-29761" dirty="0">
                <a:solidFill>
                  <a:srgbClr val="5E3D33"/>
                </a:solidFill>
                <a:latin typeface="Trebuchet MS"/>
                <a:cs typeface="Trebuchet MS"/>
              </a:rPr>
              <a:t>2  </a:t>
            </a:r>
            <a:r>
              <a:rPr sz="2800" spc="125" dirty="0">
                <a:solidFill>
                  <a:srgbClr val="5E3D33"/>
                </a:solidFill>
                <a:latin typeface="Tahoma"/>
                <a:cs typeface="Tahoma"/>
              </a:rPr>
              <a:t>pembaca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39033" y="6623437"/>
            <a:ext cx="302641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100"/>
              </a:lnSpc>
              <a:spcBef>
                <a:spcPts val="100"/>
              </a:spcBef>
            </a:pPr>
            <a:r>
              <a:rPr sz="2800" spc="120" dirty="0">
                <a:solidFill>
                  <a:srgbClr val="5E3D33"/>
                </a:solidFill>
                <a:latin typeface="Tahoma"/>
                <a:cs typeface="Tahoma"/>
              </a:rPr>
              <a:t>4</a:t>
            </a:r>
            <a:r>
              <a:rPr sz="2800" spc="-185" dirty="0">
                <a:solidFill>
                  <a:srgbClr val="5E3D33"/>
                </a:solidFill>
                <a:latin typeface="Tahoma"/>
                <a:cs typeface="Tahoma"/>
              </a:rPr>
              <a:t>.</a:t>
            </a:r>
            <a:r>
              <a:rPr sz="2800" spc="-170" dirty="0">
                <a:solidFill>
                  <a:srgbClr val="5E3D33"/>
                </a:solidFill>
                <a:latin typeface="Tahoma"/>
                <a:cs typeface="Tahoma"/>
              </a:rPr>
              <a:t> </a:t>
            </a:r>
            <a:r>
              <a:rPr sz="2800" spc="270" dirty="0">
                <a:solidFill>
                  <a:srgbClr val="5E3D33"/>
                </a:solidFill>
                <a:latin typeface="Tahoma"/>
                <a:cs typeface="Tahoma"/>
              </a:rPr>
              <a:t>M</a:t>
            </a:r>
            <a:r>
              <a:rPr sz="2800" spc="125" dirty="0">
                <a:solidFill>
                  <a:srgbClr val="5E3D33"/>
                </a:solidFill>
                <a:latin typeface="Tahoma"/>
                <a:cs typeface="Tahoma"/>
              </a:rPr>
              <a:t>e</a:t>
            </a:r>
            <a:r>
              <a:rPr sz="2800" spc="130" dirty="0">
                <a:solidFill>
                  <a:srgbClr val="5E3D33"/>
                </a:solidFill>
                <a:latin typeface="Tahoma"/>
                <a:cs typeface="Tahoma"/>
              </a:rPr>
              <a:t>n</a:t>
            </a:r>
            <a:r>
              <a:rPr sz="2800" spc="290" dirty="0">
                <a:solidFill>
                  <a:srgbClr val="5E3D33"/>
                </a:solidFill>
                <a:latin typeface="Tahoma"/>
                <a:cs typeface="Tahoma"/>
              </a:rPr>
              <a:t>y</a:t>
            </a:r>
            <a:r>
              <a:rPr sz="2800" spc="125" dirty="0">
                <a:solidFill>
                  <a:srgbClr val="5E3D33"/>
                </a:solidFill>
                <a:latin typeface="Tahoma"/>
                <a:cs typeface="Tahoma"/>
              </a:rPr>
              <a:t>e</a:t>
            </a:r>
            <a:r>
              <a:rPr sz="2800" spc="130" dirty="0">
                <a:solidFill>
                  <a:srgbClr val="5E3D33"/>
                </a:solidFill>
                <a:latin typeface="Tahoma"/>
                <a:cs typeface="Tahoma"/>
              </a:rPr>
              <a:t>n</a:t>
            </a:r>
            <a:r>
              <a:rPr sz="2800" spc="190" dirty="0">
                <a:solidFill>
                  <a:srgbClr val="5E3D33"/>
                </a:solidFill>
                <a:latin typeface="Tahoma"/>
                <a:cs typeface="Tahoma"/>
              </a:rPr>
              <a:t>a</a:t>
            </a:r>
            <a:r>
              <a:rPr sz="2800" spc="130" dirty="0">
                <a:solidFill>
                  <a:srgbClr val="5E3D33"/>
                </a:solidFill>
                <a:latin typeface="Tahoma"/>
                <a:cs typeface="Tahoma"/>
              </a:rPr>
              <a:t>n</a:t>
            </a:r>
            <a:r>
              <a:rPr sz="2800" spc="85" dirty="0">
                <a:solidFill>
                  <a:srgbClr val="5E3D33"/>
                </a:solidFill>
                <a:latin typeface="Tahoma"/>
                <a:cs typeface="Tahoma"/>
              </a:rPr>
              <a:t>g</a:t>
            </a:r>
            <a:r>
              <a:rPr sz="2800" spc="100" dirty="0">
                <a:solidFill>
                  <a:srgbClr val="5E3D33"/>
                </a:solidFill>
                <a:latin typeface="Tahoma"/>
                <a:cs typeface="Tahoma"/>
              </a:rPr>
              <a:t>k</a:t>
            </a:r>
            <a:r>
              <a:rPr sz="2800" spc="190" dirty="0">
                <a:solidFill>
                  <a:srgbClr val="5E3D33"/>
                </a:solidFill>
                <a:latin typeface="Tahoma"/>
                <a:cs typeface="Tahoma"/>
              </a:rPr>
              <a:t>a</a:t>
            </a:r>
            <a:r>
              <a:rPr sz="2800" spc="95" dirty="0">
                <a:solidFill>
                  <a:srgbClr val="5E3D33"/>
                </a:solidFill>
                <a:latin typeface="Tahoma"/>
                <a:cs typeface="Tahoma"/>
              </a:rPr>
              <a:t>n  </a:t>
            </a:r>
            <a:r>
              <a:rPr sz="2800" spc="204" dirty="0">
                <a:solidFill>
                  <a:srgbClr val="5E3D33"/>
                </a:solidFill>
                <a:latin typeface="Tahoma"/>
                <a:cs typeface="Tahoma"/>
              </a:rPr>
              <a:t>atau </a:t>
            </a:r>
            <a:r>
              <a:rPr sz="2800" spc="114" dirty="0">
                <a:solidFill>
                  <a:srgbClr val="5E3D33"/>
                </a:solidFill>
                <a:latin typeface="Tahoma"/>
                <a:cs typeface="Tahoma"/>
              </a:rPr>
              <a:t>menghibur </a:t>
            </a:r>
            <a:r>
              <a:rPr sz="2800" spc="120" dirty="0">
                <a:solidFill>
                  <a:srgbClr val="5E3D33"/>
                </a:solidFill>
                <a:latin typeface="Tahoma"/>
                <a:cs typeface="Tahoma"/>
              </a:rPr>
              <a:t> </a:t>
            </a:r>
            <a:r>
              <a:rPr sz="2800" spc="125" dirty="0">
                <a:solidFill>
                  <a:srgbClr val="5E3D33"/>
                </a:solidFill>
                <a:latin typeface="Tahoma"/>
                <a:cs typeface="Tahoma"/>
              </a:rPr>
              <a:t>pembaca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054274"/>
            <a:ext cx="17256125" cy="8232775"/>
            <a:chOff x="0" y="2054274"/>
            <a:chExt cx="17256125" cy="8232775"/>
          </a:xfrm>
        </p:grpSpPr>
        <p:sp>
          <p:nvSpPr>
            <p:cNvPr id="3" name="object 3"/>
            <p:cNvSpPr/>
            <p:nvPr/>
          </p:nvSpPr>
          <p:spPr>
            <a:xfrm>
              <a:off x="742854" y="2054274"/>
              <a:ext cx="16513175" cy="6774180"/>
            </a:xfrm>
            <a:custGeom>
              <a:avLst/>
              <a:gdLst/>
              <a:ahLst/>
              <a:cxnLst/>
              <a:rect l="l" t="t" r="r" b="b"/>
              <a:pathLst>
                <a:path w="16513175" h="6774180">
                  <a:moveTo>
                    <a:pt x="16404241" y="6773623"/>
                  </a:moveTo>
                  <a:lnTo>
                    <a:pt x="112204" y="6773623"/>
                  </a:lnTo>
                  <a:lnTo>
                    <a:pt x="92091" y="6770367"/>
                  </a:lnTo>
                  <a:lnTo>
                    <a:pt x="55162" y="6751232"/>
                  </a:lnTo>
                  <a:lnTo>
                    <a:pt x="26010" y="6722080"/>
                  </a:lnTo>
                  <a:lnTo>
                    <a:pt x="6876" y="6685151"/>
                  </a:lnTo>
                  <a:lnTo>
                    <a:pt x="0" y="6642686"/>
                  </a:lnTo>
                  <a:lnTo>
                    <a:pt x="0" y="134556"/>
                  </a:lnTo>
                  <a:lnTo>
                    <a:pt x="6876" y="92091"/>
                  </a:lnTo>
                  <a:lnTo>
                    <a:pt x="26010" y="55162"/>
                  </a:lnTo>
                  <a:lnTo>
                    <a:pt x="55162" y="26010"/>
                  </a:lnTo>
                  <a:lnTo>
                    <a:pt x="92091" y="6875"/>
                  </a:lnTo>
                  <a:lnTo>
                    <a:pt x="134554" y="0"/>
                  </a:lnTo>
                  <a:lnTo>
                    <a:pt x="16381890" y="0"/>
                  </a:lnTo>
                  <a:lnTo>
                    <a:pt x="16424354" y="6875"/>
                  </a:lnTo>
                  <a:lnTo>
                    <a:pt x="16461283" y="26010"/>
                  </a:lnTo>
                  <a:lnTo>
                    <a:pt x="16490436" y="55162"/>
                  </a:lnTo>
                  <a:lnTo>
                    <a:pt x="16509570" y="92091"/>
                  </a:lnTo>
                  <a:lnTo>
                    <a:pt x="16512996" y="113245"/>
                  </a:lnTo>
                  <a:lnTo>
                    <a:pt x="16512996" y="6663997"/>
                  </a:lnTo>
                  <a:lnTo>
                    <a:pt x="16490436" y="6722080"/>
                  </a:lnTo>
                  <a:lnTo>
                    <a:pt x="16461283" y="6751232"/>
                  </a:lnTo>
                  <a:lnTo>
                    <a:pt x="16424354" y="6770367"/>
                  </a:lnTo>
                  <a:lnTo>
                    <a:pt x="16404241" y="6773623"/>
                  </a:lnTo>
                  <a:close/>
                </a:path>
              </a:pathLst>
            </a:custGeom>
            <a:solidFill>
              <a:srgbClr val="FFE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7817372"/>
              <a:ext cx="924560" cy="2470150"/>
            </a:xfrm>
            <a:custGeom>
              <a:avLst/>
              <a:gdLst/>
              <a:ahLst/>
              <a:cxnLst/>
              <a:rect l="l" t="t" r="r" b="b"/>
              <a:pathLst>
                <a:path w="924560" h="2470150">
                  <a:moveTo>
                    <a:pt x="0" y="0"/>
                  </a:moveTo>
                  <a:lnTo>
                    <a:pt x="0" y="2469627"/>
                  </a:lnTo>
                  <a:lnTo>
                    <a:pt x="604109" y="2469627"/>
                  </a:lnTo>
                  <a:lnTo>
                    <a:pt x="617639" y="2439116"/>
                  </a:lnTo>
                  <a:lnTo>
                    <a:pt x="679722" y="2286911"/>
                  </a:lnTo>
                  <a:lnTo>
                    <a:pt x="701753" y="2236769"/>
                  </a:lnTo>
                  <a:lnTo>
                    <a:pt x="744679" y="2142593"/>
                  </a:lnTo>
                  <a:lnTo>
                    <a:pt x="765414" y="2095205"/>
                  </a:lnTo>
                  <a:lnTo>
                    <a:pt x="785257" y="2047458"/>
                  </a:lnTo>
                  <a:lnTo>
                    <a:pt x="803906" y="1999230"/>
                  </a:lnTo>
                  <a:lnTo>
                    <a:pt x="821056" y="1950402"/>
                  </a:lnTo>
                  <a:lnTo>
                    <a:pt x="836537" y="1902121"/>
                  </a:lnTo>
                  <a:lnTo>
                    <a:pt x="851001" y="1853566"/>
                  </a:lnTo>
                  <a:lnTo>
                    <a:pt x="864393" y="1804727"/>
                  </a:lnTo>
                  <a:lnTo>
                    <a:pt x="876660" y="1755599"/>
                  </a:lnTo>
                  <a:lnTo>
                    <a:pt x="887746" y="1706171"/>
                  </a:lnTo>
                  <a:lnTo>
                    <a:pt x="897596" y="1656437"/>
                  </a:lnTo>
                  <a:lnTo>
                    <a:pt x="906156" y="1606388"/>
                  </a:lnTo>
                  <a:lnTo>
                    <a:pt x="918634" y="1528170"/>
                  </a:lnTo>
                  <a:lnTo>
                    <a:pt x="923025" y="1488891"/>
                  </a:lnTo>
                  <a:lnTo>
                    <a:pt x="924418" y="1449383"/>
                  </a:lnTo>
                  <a:lnTo>
                    <a:pt x="923041" y="1397305"/>
                  </a:lnTo>
                  <a:lnTo>
                    <a:pt x="920058" y="1345320"/>
                  </a:lnTo>
                  <a:lnTo>
                    <a:pt x="915200" y="1293424"/>
                  </a:lnTo>
                  <a:lnTo>
                    <a:pt x="908203" y="1241615"/>
                  </a:lnTo>
                  <a:lnTo>
                    <a:pt x="900022" y="1192717"/>
                  </a:lnTo>
                  <a:lnTo>
                    <a:pt x="890462" y="1144186"/>
                  </a:lnTo>
                  <a:lnTo>
                    <a:pt x="878773" y="1096277"/>
                  </a:lnTo>
                  <a:lnTo>
                    <a:pt x="864203" y="1049246"/>
                  </a:lnTo>
                  <a:lnTo>
                    <a:pt x="846003" y="1003348"/>
                  </a:lnTo>
                  <a:lnTo>
                    <a:pt x="823330" y="955728"/>
                  </a:lnTo>
                  <a:lnTo>
                    <a:pt x="798681" y="909142"/>
                  </a:lnTo>
                  <a:lnTo>
                    <a:pt x="772335" y="863429"/>
                  </a:lnTo>
                  <a:lnTo>
                    <a:pt x="744575" y="818430"/>
                  </a:lnTo>
                  <a:lnTo>
                    <a:pt x="715679" y="773985"/>
                  </a:lnTo>
                  <a:lnTo>
                    <a:pt x="684497" y="729546"/>
                  </a:lnTo>
                  <a:lnTo>
                    <a:pt x="651427" y="686964"/>
                  </a:lnTo>
                  <a:lnTo>
                    <a:pt x="616550" y="645959"/>
                  </a:lnTo>
                  <a:lnTo>
                    <a:pt x="560726" y="585557"/>
                  </a:lnTo>
                  <a:lnTo>
                    <a:pt x="541940" y="564440"/>
                  </a:lnTo>
                  <a:lnTo>
                    <a:pt x="504910" y="521708"/>
                  </a:lnTo>
                  <a:lnTo>
                    <a:pt x="475818" y="491263"/>
                  </a:lnTo>
                  <a:lnTo>
                    <a:pt x="444903" y="462729"/>
                  </a:lnTo>
                  <a:lnTo>
                    <a:pt x="413672" y="434559"/>
                  </a:lnTo>
                  <a:lnTo>
                    <a:pt x="383627" y="405207"/>
                  </a:lnTo>
                  <a:lnTo>
                    <a:pt x="357695" y="378392"/>
                  </a:lnTo>
                  <a:lnTo>
                    <a:pt x="331245" y="352184"/>
                  </a:lnTo>
                  <a:lnTo>
                    <a:pt x="304067" y="326793"/>
                  </a:lnTo>
                  <a:lnTo>
                    <a:pt x="275950" y="302427"/>
                  </a:lnTo>
                  <a:lnTo>
                    <a:pt x="237392" y="268458"/>
                  </a:lnTo>
                  <a:lnTo>
                    <a:pt x="200644" y="232729"/>
                  </a:lnTo>
                  <a:lnTo>
                    <a:pt x="165135" y="195795"/>
                  </a:lnTo>
                  <a:lnTo>
                    <a:pt x="95558" y="120533"/>
                  </a:lnTo>
                  <a:lnTo>
                    <a:pt x="60350" y="83316"/>
                  </a:lnTo>
                  <a:lnTo>
                    <a:pt x="32368" y="49681"/>
                  </a:lnTo>
                  <a:lnTo>
                    <a:pt x="8107" y="13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C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86910" y="532784"/>
            <a:ext cx="685292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204" dirty="0">
                <a:solidFill>
                  <a:srgbClr val="FFFFFF"/>
                </a:solidFill>
              </a:rPr>
              <a:t>FUNGSI</a:t>
            </a:r>
            <a:r>
              <a:rPr sz="6500" spc="-455" dirty="0">
                <a:solidFill>
                  <a:srgbClr val="FFFFFF"/>
                </a:solidFill>
              </a:rPr>
              <a:t> </a:t>
            </a:r>
            <a:r>
              <a:rPr sz="6500" spc="270" dirty="0">
                <a:solidFill>
                  <a:srgbClr val="FFFFFF"/>
                </a:solidFill>
              </a:rPr>
              <a:t>MENULIS</a:t>
            </a:r>
            <a:endParaRPr sz="6500"/>
          </a:p>
        </p:txBody>
      </p:sp>
      <p:sp>
        <p:nvSpPr>
          <p:cNvPr id="6" name="object 6"/>
          <p:cNvSpPr/>
          <p:nvPr/>
        </p:nvSpPr>
        <p:spPr>
          <a:xfrm>
            <a:off x="17416583" y="0"/>
            <a:ext cx="871855" cy="3253740"/>
          </a:xfrm>
          <a:custGeom>
            <a:avLst/>
            <a:gdLst/>
            <a:ahLst/>
            <a:cxnLst/>
            <a:rect l="l" t="t" r="r" b="b"/>
            <a:pathLst>
              <a:path w="871855" h="3253740">
                <a:moveTo>
                  <a:pt x="871416" y="0"/>
                </a:moveTo>
                <a:lnTo>
                  <a:pt x="871416" y="3252551"/>
                </a:lnTo>
                <a:lnTo>
                  <a:pt x="867001" y="3253429"/>
                </a:lnTo>
                <a:lnTo>
                  <a:pt x="855952" y="3252154"/>
                </a:lnTo>
                <a:lnTo>
                  <a:pt x="847368" y="3245914"/>
                </a:lnTo>
                <a:lnTo>
                  <a:pt x="840641" y="3233830"/>
                </a:lnTo>
                <a:lnTo>
                  <a:pt x="820275" y="3187395"/>
                </a:lnTo>
                <a:lnTo>
                  <a:pt x="796761" y="3143044"/>
                </a:lnTo>
                <a:lnTo>
                  <a:pt x="770605" y="3100451"/>
                </a:lnTo>
                <a:lnTo>
                  <a:pt x="742312" y="3059286"/>
                </a:lnTo>
                <a:lnTo>
                  <a:pt x="712388" y="3019225"/>
                </a:lnTo>
                <a:lnTo>
                  <a:pt x="681337" y="2979938"/>
                </a:lnTo>
                <a:lnTo>
                  <a:pt x="617876" y="2902383"/>
                </a:lnTo>
                <a:lnTo>
                  <a:pt x="583974" y="2859272"/>
                </a:lnTo>
                <a:lnTo>
                  <a:pt x="486300" y="2727058"/>
                </a:lnTo>
                <a:lnTo>
                  <a:pt x="452593" y="2683891"/>
                </a:lnTo>
                <a:lnTo>
                  <a:pt x="387784" y="2603196"/>
                </a:lnTo>
                <a:lnTo>
                  <a:pt x="356012" y="2562379"/>
                </a:lnTo>
                <a:lnTo>
                  <a:pt x="325015" y="2520994"/>
                </a:lnTo>
                <a:lnTo>
                  <a:pt x="295057" y="2478848"/>
                </a:lnTo>
                <a:lnTo>
                  <a:pt x="266404" y="2435752"/>
                </a:lnTo>
                <a:lnTo>
                  <a:pt x="239504" y="2392774"/>
                </a:lnTo>
                <a:lnTo>
                  <a:pt x="213521" y="2349280"/>
                </a:lnTo>
                <a:lnTo>
                  <a:pt x="188507" y="2305248"/>
                </a:lnTo>
                <a:lnTo>
                  <a:pt x="164513" y="2260657"/>
                </a:lnTo>
                <a:lnTo>
                  <a:pt x="141589" y="2215485"/>
                </a:lnTo>
                <a:lnTo>
                  <a:pt x="119787" y="2169712"/>
                </a:lnTo>
                <a:lnTo>
                  <a:pt x="99159" y="2123315"/>
                </a:lnTo>
                <a:lnTo>
                  <a:pt x="67791" y="2050584"/>
                </a:lnTo>
                <a:lnTo>
                  <a:pt x="53857" y="2013598"/>
                </a:lnTo>
                <a:lnTo>
                  <a:pt x="42772" y="1975651"/>
                </a:lnTo>
                <a:lnTo>
                  <a:pt x="31273" y="1924840"/>
                </a:lnTo>
                <a:lnTo>
                  <a:pt x="21355" y="1873723"/>
                </a:lnTo>
                <a:lnTo>
                  <a:pt x="13275" y="1822230"/>
                </a:lnTo>
                <a:lnTo>
                  <a:pt x="7290" y="1770295"/>
                </a:lnTo>
                <a:lnTo>
                  <a:pt x="3170" y="1720888"/>
                </a:lnTo>
                <a:lnTo>
                  <a:pt x="476" y="1671498"/>
                </a:lnTo>
                <a:lnTo>
                  <a:pt x="0" y="1622186"/>
                </a:lnTo>
                <a:lnTo>
                  <a:pt x="2531" y="1573015"/>
                </a:lnTo>
                <a:lnTo>
                  <a:pt x="8860" y="1524047"/>
                </a:lnTo>
                <a:lnTo>
                  <a:pt x="19100" y="1472309"/>
                </a:lnTo>
                <a:lnTo>
                  <a:pt x="31510" y="1421085"/>
                </a:lnTo>
                <a:lnTo>
                  <a:pt x="45779" y="1370290"/>
                </a:lnTo>
                <a:lnTo>
                  <a:pt x="61595" y="1319838"/>
                </a:lnTo>
                <a:lnTo>
                  <a:pt x="78647" y="1269644"/>
                </a:lnTo>
                <a:lnTo>
                  <a:pt x="97917" y="1218891"/>
                </a:lnTo>
                <a:lnTo>
                  <a:pt x="119476" y="1169473"/>
                </a:lnTo>
                <a:lnTo>
                  <a:pt x="143173" y="1121139"/>
                </a:lnTo>
                <a:lnTo>
                  <a:pt x="182392" y="1048843"/>
                </a:lnTo>
                <a:lnTo>
                  <a:pt x="195395" y="1023749"/>
                </a:lnTo>
                <a:lnTo>
                  <a:pt x="220753" y="973209"/>
                </a:lnTo>
                <a:lnTo>
                  <a:pt x="241447" y="936535"/>
                </a:lnTo>
                <a:lnTo>
                  <a:pt x="264377" y="901263"/>
                </a:lnTo>
                <a:lnTo>
                  <a:pt x="287704" y="866265"/>
                </a:lnTo>
                <a:lnTo>
                  <a:pt x="309589" y="830415"/>
                </a:lnTo>
                <a:lnTo>
                  <a:pt x="328114" y="798037"/>
                </a:lnTo>
                <a:lnTo>
                  <a:pt x="347290" y="766120"/>
                </a:lnTo>
                <a:lnTo>
                  <a:pt x="367374" y="734814"/>
                </a:lnTo>
                <a:lnTo>
                  <a:pt x="388619" y="704272"/>
                </a:lnTo>
                <a:lnTo>
                  <a:pt x="417618" y="661848"/>
                </a:lnTo>
                <a:lnTo>
                  <a:pt x="444429" y="618165"/>
                </a:lnTo>
                <a:lnTo>
                  <a:pt x="469742" y="573620"/>
                </a:lnTo>
                <a:lnTo>
                  <a:pt x="518629" y="483535"/>
                </a:lnTo>
                <a:lnTo>
                  <a:pt x="543580" y="438790"/>
                </a:lnTo>
                <a:lnTo>
                  <a:pt x="562411" y="399297"/>
                </a:lnTo>
                <a:lnTo>
                  <a:pt x="576946" y="358008"/>
                </a:lnTo>
                <a:lnTo>
                  <a:pt x="589934" y="316055"/>
                </a:lnTo>
                <a:lnTo>
                  <a:pt x="619186" y="230642"/>
                </a:lnTo>
                <a:lnTo>
                  <a:pt x="631205" y="185999"/>
                </a:lnTo>
                <a:lnTo>
                  <a:pt x="640651" y="140806"/>
                </a:lnTo>
                <a:lnTo>
                  <a:pt x="647995" y="95228"/>
                </a:lnTo>
                <a:lnTo>
                  <a:pt x="653704" y="49428"/>
                </a:lnTo>
                <a:lnTo>
                  <a:pt x="658065" y="0"/>
                </a:lnTo>
                <a:lnTo>
                  <a:pt x="871416" y="0"/>
                </a:lnTo>
                <a:close/>
              </a:path>
            </a:pathLst>
          </a:custGeom>
          <a:solidFill>
            <a:srgbClr val="DBC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10283" y="3030643"/>
            <a:ext cx="15003144" cy="374015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445134" indent="-433070">
              <a:lnSpc>
                <a:spcPct val="100000"/>
              </a:lnSpc>
              <a:spcBef>
                <a:spcPts val="415"/>
              </a:spcBef>
              <a:buAutoNum type="arabicPeriod"/>
              <a:tabLst>
                <a:tab pos="445770" algn="l"/>
              </a:tabLst>
            </a:pPr>
            <a:r>
              <a:rPr sz="3800" spc="195" dirty="0">
                <a:solidFill>
                  <a:srgbClr val="5E3D33"/>
                </a:solidFill>
                <a:latin typeface="Tahoma"/>
                <a:cs typeface="Tahoma"/>
              </a:rPr>
              <a:t>Memudahkan</a:t>
            </a:r>
            <a:r>
              <a:rPr sz="3800" spc="-245" dirty="0">
                <a:solidFill>
                  <a:srgbClr val="5E3D33"/>
                </a:solidFill>
                <a:latin typeface="Tahoma"/>
                <a:cs typeface="Tahoma"/>
              </a:rPr>
              <a:t> </a:t>
            </a:r>
            <a:r>
              <a:rPr sz="3800" spc="250" dirty="0">
                <a:solidFill>
                  <a:srgbClr val="5E3D33"/>
                </a:solidFill>
                <a:latin typeface="Tahoma"/>
                <a:cs typeface="Tahoma"/>
              </a:rPr>
              <a:t>para</a:t>
            </a:r>
            <a:r>
              <a:rPr sz="3800" spc="-240" dirty="0">
                <a:solidFill>
                  <a:srgbClr val="5E3D33"/>
                </a:solidFill>
                <a:latin typeface="Tahoma"/>
                <a:cs typeface="Tahoma"/>
              </a:rPr>
              <a:t> </a:t>
            </a:r>
            <a:r>
              <a:rPr sz="3800" spc="200" dirty="0">
                <a:solidFill>
                  <a:srgbClr val="5E3D33"/>
                </a:solidFill>
                <a:latin typeface="Tahoma"/>
                <a:cs typeface="Tahoma"/>
              </a:rPr>
              <a:t>pelajar</a:t>
            </a:r>
            <a:r>
              <a:rPr sz="3800" spc="-240" dirty="0">
                <a:solidFill>
                  <a:srgbClr val="5E3D33"/>
                </a:solidFill>
                <a:latin typeface="Tahoma"/>
                <a:cs typeface="Tahoma"/>
              </a:rPr>
              <a:t> </a:t>
            </a:r>
            <a:r>
              <a:rPr sz="3800" spc="135" dirty="0">
                <a:solidFill>
                  <a:srgbClr val="5E3D33"/>
                </a:solidFill>
                <a:latin typeface="Tahoma"/>
                <a:cs typeface="Tahoma"/>
              </a:rPr>
              <a:t>berpikir,</a:t>
            </a:r>
            <a:endParaRPr sz="3800">
              <a:latin typeface="Tahoma"/>
              <a:cs typeface="Tahoma"/>
            </a:endParaRPr>
          </a:p>
          <a:p>
            <a:pPr marL="542925" indent="-530860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543560" algn="l"/>
              </a:tabLst>
            </a:pPr>
            <a:r>
              <a:rPr sz="3800" spc="110" dirty="0">
                <a:solidFill>
                  <a:srgbClr val="5E3D33"/>
                </a:solidFill>
                <a:latin typeface="Tahoma"/>
                <a:cs typeface="Tahoma"/>
              </a:rPr>
              <a:t>juga</a:t>
            </a:r>
            <a:r>
              <a:rPr sz="3800" spc="-235" dirty="0">
                <a:solidFill>
                  <a:srgbClr val="5E3D33"/>
                </a:solidFill>
                <a:latin typeface="Tahoma"/>
                <a:cs typeface="Tahoma"/>
              </a:rPr>
              <a:t> </a:t>
            </a:r>
            <a:r>
              <a:rPr sz="3800" spc="245" dirty="0">
                <a:solidFill>
                  <a:srgbClr val="5E3D33"/>
                </a:solidFill>
                <a:latin typeface="Tahoma"/>
                <a:cs typeface="Tahoma"/>
              </a:rPr>
              <a:t>dapat</a:t>
            </a:r>
            <a:r>
              <a:rPr sz="3800" spc="-229" dirty="0">
                <a:solidFill>
                  <a:srgbClr val="5E3D33"/>
                </a:solidFill>
                <a:latin typeface="Tahoma"/>
                <a:cs typeface="Tahoma"/>
              </a:rPr>
              <a:t> </a:t>
            </a:r>
            <a:r>
              <a:rPr sz="3800" spc="185" dirty="0">
                <a:solidFill>
                  <a:srgbClr val="5E3D33"/>
                </a:solidFill>
                <a:latin typeface="Tahoma"/>
                <a:cs typeface="Tahoma"/>
              </a:rPr>
              <a:t>menolong</a:t>
            </a:r>
            <a:r>
              <a:rPr sz="3800" spc="-235" dirty="0">
                <a:solidFill>
                  <a:srgbClr val="5E3D33"/>
                </a:solidFill>
                <a:latin typeface="Tahoma"/>
                <a:cs typeface="Tahoma"/>
              </a:rPr>
              <a:t> </a:t>
            </a:r>
            <a:r>
              <a:rPr sz="3800" spc="229" dirty="0">
                <a:solidFill>
                  <a:srgbClr val="5E3D33"/>
                </a:solidFill>
                <a:latin typeface="Tahoma"/>
                <a:cs typeface="Tahoma"/>
              </a:rPr>
              <a:t>kita</a:t>
            </a:r>
            <a:r>
              <a:rPr sz="3800" spc="-229" dirty="0">
                <a:solidFill>
                  <a:srgbClr val="5E3D33"/>
                </a:solidFill>
                <a:latin typeface="Tahoma"/>
                <a:cs typeface="Tahoma"/>
              </a:rPr>
              <a:t> </a:t>
            </a:r>
            <a:r>
              <a:rPr sz="3800" spc="185" dirty="0">
                <a:solidFill>
                  <a:srgbClr val="5E3D33"/>
                </a:solidFill>
                <a:latin typeface="Tahoma"/>
                <a:cs typeface="Tahoma"/>
              </a:rPr>
              <a:t>berpikir</a:t>
            </a:r>
            <a:r>
              <a:rPr sz="3800" spc="-229" dirty="0">
                <a:solidFill>
                  <a:srgbClr val="5E3D33"/>
                </a:solidFill>
                <a:latin typeface="Tahoma"/>
                <a:cs typeface="Tahoma"/>
              </a:rPr>
              <a:t> </a:t>
            </a:r>
            <a:r>
              <a:rPr sz="3800" spc="235" dirty="0">
                <a:solidFill>
                  <a:srgbClr val="5E3D33"/>
                </a:solidFill>
                <a:latin typeface="Tahoma"/>
                <a:cs typeface="Tahoma"/>
              </a:rPr>
              <a:t>secara</a:t>
            </a:r>
            <a:r>
              <a:rPr sz="3800" spc="-235" dirty="0">
                <a:solidFill>
                  <a:srgbClr val="5E3D33"/>
                </a:solidFill>
                <a:latin typeface="Tahoma"/>
                <a:cs typeface="Tahoma"/>
              </a:rPr>
              <a:t> </a:t>
            </a:r>
            <a:r>
              <a:rPr sz="3800" spc="145" dirty="0">
                <a:solidFill>
                  <a:srgbClr val="5E3D33"/>
                </a:solidFill>
                <a:latin typeface="Tahoma"/>
                <a:cs typeface="Tahoma"/>
              </a:rPr>
              <a:t>kritis,</a:t>
            </a:r>
            <a:endParaRPr sz="3800">
              <a:latin typeface="Tahoma"/>
              <a:cs typeface="Tahoma"/>
            </a:endParaRPr>
          </a:p>
          <a:p>
            <a:pPr marL="134620" marR="271780" indent="-122555">
              <a:lnSpc>
                <a:spcPct val="106900"/>
              </a:lnSpc>
              <a:buAutoNum type="arabicPeriod"/>
              <a:tabLst>
                <a:tab pos="542925" algn="l"/>
              </a:tabLst>
            </a:pPr>
            <a:r>
              <a:rPr sz="3800" spc="180" dirty="0">
                <a:solidFill>
                  <a:srgbClr val="5E3D33"/>
                </a:solidFill>
                <a:latin typeface="Tahoma"/>
                <a:cs typeface="Tahoma"/>
              </a:rPr>
              <a:t>memperdalam</a:t>
            </a:r>
            <a:r>
              <a:rPr sz="3800" spc="-240" dirty="0">
                <a:solidFill>
                  <a:srgbClr val="5E3D33"/>
                </a:solidFill>
                <a:latin typeface="Tahoma"/>
                <a:cs typeface="Tahoma"/>
              </a:rPr>
              <a:t> </a:t>
            </a:r>
            <a:r>
              <a:rPr sz="3800" spc="275" dirty="0">
                <a:solidFill>
                  <a:srgbClr val="5E3D33"/>
                </a:solidFill>
                <a:latin typeface="Tahoma"/>
                <a:cs typeface="Tahoma"/>
              </a:rPr>
              <a:t>daya</a:t>
            </a:r>
            <a:r>
              <a:rPr sz="3800" spc="-235" dirty="0">
                <a:solidFill>
                  <a:srgbClr val="5E3D33"/>
                </a:solidFill>
                <a:latin typeface="Tahoma"/>
                <a:cs typeface="Tahoma"/>
              </a:rPr>
              <a:t> </a:t>
            </a:r>
            <a:r>
              <a:rPr sz="3800" spc="210" dirty="0">
                <a:solidFill>
                  <a:srgbClr val="5E3D33"/>
                </a:solidFill>
                <a:latin typeface="Tahoma"/>
                <a:cs typeface="Tahoma"/>
              </a:rPr>
              <a:t>tanggap</a:t>
            </a:r>
            <a:r>
              <a:rPr sz="3800" spc="-235" dirty="0">
                <a:solidFill>
                  <a:srgbClr val="5E3D33"/>
                </a:solidFill>
                <a:latin typeface="Tahoma"/>
                <a:cs typeface="Tahoma"/>
              </a:rPr>
              <a:t> </a:t>
            </a:r>
            <a:r>
              <a:rPr sz="3800" spc="285" dirty="0">
                <a:solidFill>
                  <a:srgbClr val="5E3D33"/>
                </a:solidFill>
                <a:latin typeface="Tahoma"/>
                <a:cs typeface="Tahoma"/>
              </a:rPr>
              <a:t>atau</a:t>
            </a:r>
            <a:r>
              <a:rPr sz="3800" spc="-235" dirty="0">
                <a:solidFill>
                  <a:srgbClr val="5E3D33"/>
                </a:solidFill>
                <a:latin typeface="Tahoma"/>
                <a:cs typeface="Tahoma"/>
              </a:rPr>
              <a:t> </a:t>
            </a:r>
            <a:r>
              <a:rPr sz="3800" spc="165" dirty="0">
                <a:solidFill>
                  <a:srgbClr val="5E3D33"/>
                </a:solidFill>
                <a:latin typeface="Tahoma"/>
                <a:cs typeface="Tahoma"/>
              </a:rPr>
              <a:t>persepsi</a:t>
            </a:r>
            <a:r>
              <a:rPr sz="3800" spc="-235" dirty="0">
                <a:solidFill>
                  <a:srgbClr val="5E3D33"/>
                </a:solidFill>
                <a:latin typeface="Tahoma"/>
                <a:cs typeface="Tahoma"/>
              </a:rPr>
              <a:t> </a:t>
            </a:r>
            <a:r>
              <a:rPr sz="3800" spc="135" dirty="0">
                <a:solidFill>
                  <a:srgbClr val="5E3D33"/>
                </a:solidFill>
                <a:latin typeface="Tahoma"/>
                <a:cs typeface="Tahoma"/>
              </a:rPr>
              <a:t>kita,</a:t>
            </a:r>
            <a:r>
              <a:rPr sz="3800" spc="-235" dirty="0">
                <a:solidFill>
                  <a:srgbClr val="5E3D33"/>
                </a:solidFill>
                <a:latin typeface="Tahoma"/>
                <a:cs typeface="Tahoma"/>
              </a:rPr>
              <a:t> </a:t>
            </a:r>
            <a:r>
              <a:rPr sz="3800" spc="165" dirty="0">
                <a:solidFill>
                  <a:srgbClr val="5E3D33"/>
                </a:solidFill>
                <a:latin typeface="Tahoma"/>
                <a:cs typeface="Tahoma"/>
              </a:rPr>
              <a:t>memecahkan </a:t>
            </a:r>
            <a:r>
              <a:rPr sz="3800" spc="-1175" dirty="0">
                <a:solidFill>
                  <a:srgbClr val="5E3D33"/>
                </a:solidFill>
                <a:latin typeface="Tahoma"/>
                <a:cs typeface="Tahoma"/>
              </a:rPr>
              <a:t> </a:t>
            </a:r>
            <a:r>
              <a:rPr sz="3800" spc="220" dirty="0">
                <a:solidFill>
                  <a:srgbClr val="5E3D33"/>
                </a:solidFill>
                <a:latin typeface="Tahoma"/>
                <a:cs typeface="Tahoma"/>
              </a:rPr>
              <a:t>masalah-masalah</a:t>
            </a:r>
            <a:r>
              <a:rPr sz="3800" spc="-235" dirty="0">
                <a:solidFill>
                  <a:srgbClr val="5E3D33"/>
                </a:solidFill>
                <a:latin typeface="Tahoma"/>
                <a:cs typeface="Tahoma"/>
              </a:rPr>
              <a:t> </a:t>
            </a:r>
            <a:r>
              <a:rPr sz="3800" spc="240" dirty="0">
                <a:solidFill>
                  <a:srgbClr val="5E3D33"/>
                </a:solidFill>
                <a:latin typeface="Tahoma"/>
                <a:cs typeface="Tahoma"/>
              </a:rPr>
              <a:t>yang</a:t>
            </a:r>
            <a:r>
              <a:rPr sz="3800" spc="-229" dirty="0">
                <a:solidFill>
                  <a:srgbClr val="5E3D33"/>
                </a:solidFill>
                <a:latin typeface="Tahoma"/>
                <a:cs typeface="Tahoma"/>
              </a:rPr>
              <a:t> </a:t>
            </a:r>
            <a:r>
              <a:rPr sz="3800" spc="229" dirty="0">
                <a:solidFill>
                  <a:srgbClr val="5E3D33"/>
                </a:solidFill>
                <a:latin typeface="Tahoma"/>
                <a:cs typeface="Tahoma"/>
              </a:rPr>
              <a:t>kita</a:t>
            </a:r>
            <a:r>
              <a:rPr sz="3800" spc="-229" dirty="0">
                <a:solidFill>
                  <a:srgbClr val="5E3D33"/>
                </a:solidFill>
                <a:latin typeface="Tahoma"/>
                <a:cs typeface="Tahoma"/>
              </a:rPr>
              <a:t> </a:t>
            </a:r>
            <a:r>
              <a:rPr sz="3800" spc="114" dirty="0">
                <a:solidFill>
                  <a:srgbClr val="5E3D33"/>
                </a:solidFill>
                <a:latin typeface="Tahoma"/>
                <a:cs typeface="Tahoma"/>
              </a:rPr>
              <a:t>hadapi,</a:t>
            </a:r>
            <a:endParaRPr sz="3800">
              <a:latin typeface="Tahoma"/>
              <a:cs typeface="Tahoma"/>
            </a:endParaRPr>
          </a:p>
          <a:p>
            <a:pPr marL="12700" marR="5080">
              <a:lnSpc>
                <a:spcPct val="106900"/>
              </a:lnSpc>
              <a:buAutoNum type="arabicPeriod"/>
              <a:tabLst>
                <a:tab pos="534670" algn="l"/>
              </a:tabLst>
            </a:pPr>
            <a:r>
              <a:rPr sz="3800" spc="254" dirty="0">
                <a:solidFill>
                  <a:srgbClr val="5E3D33"/>
                </a:solidFill>
                <a:latin typeface="Tahoma"/>
                <a:cs typeface="Tahoma"/>
              </a:rPr>
              <a:t>Tulisan</a:t>
            </a:r>
            <a:r>
              <a:rPr sz="3800" spc="-229" dirty="0">
                <a:solidFill>
                  <a:srgbClr val="5E3D33"/>
                </a:solidFill>
                <a:latin typeface="Tahoma"/>
                <a:cs typeface="Tahoma"/>
              </a:rPr>
              <a:t> </a:t>
            </a:r>
            <a:r>
              <a:rPr sz="3800" spc="110" dirty="0">
                <a:solidFill>
                  <a:srgbClr val="5E3D33"/>
                </a:solidFill>
                <a:latin typeface="Tahoma"/>
                <a:cs typeface="Tahoma"/>
              </a:rPr>
              <a:t>juga</a:t>
            </a:r>
            <a:r>
              <a:rPr sz="3800" spc="-225" dirty="0">
                <a:solidFill>
                  <a:srgbClr val="5E3D33"/>
                </a:solidFill>
                <a:latin typeface="Tahoma"/>
                <a:cs typeface="Tahoma"/>
              </a:rPr>
              <a:t> </a:t>
            </a:r>
            <a:r>
              <a:rPr sz="3800" spc="245" dirty="0">
                <a:solidFill>
                  <a:srgbClr val="5E3D33"/>
                </a:solidFill>
                <a:latin typeface="Tahoma"/>
                <a:cs typeface="Tahoma"/>
              </a:rPr>
              <a:t>dapat</a:t>
            </a:r>
            <a:r>
              <a:rPr sz="3800" spc="-225" dirty="0">
                <a:solidFill>
                  <a:srgbClr val="5E3D33"/>
                </a:solidFill>
                <a:latin typeface="Tahoma"/>
                <a:cs typeface="Tahoma"/>
              </a:rPr>
              <a:t> </a:t>
            </a:r>
            <a:r>
              <a:rPr sz="3800" spc="180" dirty="0">
                <a:solidFill>
                  <a:srgbClr val="5E3D33"/>
                </a:solidFill>
                <a:latin typeface="Tahoma"/>
                <a:cs typeface="Tahoma"/>
              </a:rPr>
              <a:t>membantu</a:t>
            </a:r>
            <a:r>
              <a:rPr sz="3800" spc="-225" dirty="0">
                <a:solidFill>
                  <a:srgbClr val="5E3D33"/>
                </a:solidFill>
                <a:latin typeface="Tahoma"/>
                <a:cs typeface="Tahoma"/>
              </a:rPr>
              <a:t> </a:t>
            </a:r>
            <a:r>
              <a:rPr sz="3800" spc="229" dirty="0">
                <a:solidFill>
                  <a:srgbClr val="5E3D33"/>
                </a:solidFill>
                <a:latin typeface="Tahoma"/>
                <a:cs typeface="Tahoma"/>
              </a:rPr>
              <a:t>kita</a:t>
            </a:r>
            <a:r>
              <a:rPr sz="3800" spc="-229" dirty="0">
                <a:solidFill>
                  <a:srgbClr val="5E3D33"/>
                </a:solidFill>
                <a:latin typeface="Tahoma"/>
                <a:cs typeface="Tahoma"/>
              </a:rPr>
              <a:t> </a:t>
            </a:r>
            <a:r>
              <a:rPr sz="3800" spc="165" dirty="0">
                <a:solidFill>
                  <a:srgbClr val="5E3D33"/>
                </a:solidFill>
                <a:latin typeface="Tahoma"/>
                <a:cs typeface="Tahoma"/>
              </a:rPr>
              <a:t>menjelaskan</a:t>
            </a:r>
            <a:r>
              <a:rPr sz="3800" spc="-225" dirty="0">
                <a:solidFill>
                  <a:srgbClr val="5E3D33"/>
                </a:solidFill>
                <a:latin typeface="Tahoma"/>
                <a:cs typeface="Tahoma"/>
              </a:rPr>
              <a:t> </a:t>
            </a:r>
            <a:r>
              <a:rPr sz="3800" spc="180" dirty="0">
                <a:solidFill>
                  <a:srgbClr val="5E3D33"/>
                </a:solidFill>
                <a:latin typeface="Tahoma"/>
                <a:cs typeface="Tahoma"/>
              </a:rPr>
              <a:t>pikiran-pikiran </a:t>
            </a:r>
            <a:r>
              <a:rPr sz="3800" spc="-1170" dirty="0">
                <a:solidFill>
                  <a:srgbClr val="5E3D33"/>
                </a:solidFill>
                <a:latin typeface="Tahoma"/>
                <a:cs typeface="Tahoma"/>
              </a:rPr>
              <a:t> </a:t>
            </a:r>
            <a:r>
              <a:rPr sz="3800" spc="135" dirty="0">
                <a:solidFill>
                  <a:srgbClr val="5E3D33"/>
                </a:solidFill>
                <a:latin typeface="Tahoma"/>
                <a:cs typeface="Tahoma"/>
              </a:rPr>
              <a:t>kita.</a:t>
            </a:r>
            <a:endParaRPr sz="3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2064" y="1078341"/>
            <a:ext cx="873315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235" dirty="0">
                <a:solidFill>
                  <a:srgbClr val="FFFFFF"/>
                </a:solidFill>
              </a:rPr>
              <a:t>JENIS-JENIS</a:t>
            </a:r>
            <a:r>
              <a:rPr sz="6500" spc="-409" dirty="0">
                <a:solidFill>
                  <a:srgbClr val="FFFFFF"/>
                </a:solidFill>
              </a:rPr>
              <a:t> </a:t>
            </a:r>
            <a:r>
              <a:rPr sz="6500" spc="395" dirty="0">
                <a:solidFill>
                  <a:srgbClr val="FFFFFF"/>
                </a:solidFill>
              </a:rPr>
              <a:t>TULISAN</a:t>
            </a:r>
            <a:endParaRPr sz="6500"/>
          </a:p>
        </p:txBody>
      </p:sp>
      <p:grpSp>
        <p:nvGrpSpPr>
          <p:cNvPr id="3" name="object 3"/>
          <p:cNvGrpSpPr/>
          <p:nvPr/>
        </p:nvGrpSpPr>
        <p:grpSpPr>
          <a:xfrm>
            <a:off x="0" y="3"/>
            <a:ext cx="18288000" cy="10287000"/>
            <a:chOff x="0" y="3"/>
            <a:chExt cx="18288000" cy="10287000"/>
          </a:xfrm>
        </p:grpSpPr>
        <p:sp>
          <p:nvSpPr>
            <p:cNvPr id="4" name="object 4"/>
            <p:cNvSpPr/>
            <p:nvPr/>
          </p:nvSpPr>
          <p:spPr>
            <a:xfrm>
              <a:off x="17416583" y="3"/>
              <a:ext cx="871855" cy="3253740"/>
            </a:xfrm>
            <a:custGeom>
              <a:avLst/>
              <a:gdLst/>
              <a:ahLst/>
              <a:cxnLst/>
              <a:rect l="l" t="t" r="r" b="b"/>
              <a:pathLst>
                <a:path w="871855" h="3253740">
                  <a:moveTo>
                    <a:pt x="871416" y="0"/>
                  </a:moveTo>
                  <a:lnTo>
                    <a:pt x="871416" y="3252551"/>
                  </a:lnTo>
                  <a:lnTo>
                    <a:pt x="867001" y="3253429"/>
                  </a:lnTo>
                  <a:lnTo>
                    <a:pt x="855952" y="3252154"/>
                  </a:lnTo>
                  <a:lnTo>
                    <a:pt x="847368" y="3245915"/>
                  </a:lnTo>
                  <a:lnTo>
                    <a:pt x="840641" y="3233830"/>
                  </a:lnTo>
                  <a:lnTo>
                    <a:pt x="820275" y="3187395"/>
                  </a:lnTo>
                  <a:lnTo>
                    <a:pt x="796761" y="3143045"/>
                  </a:lnTo>
                  <a:lnTo>
                    <a:pt x="770605" y="3100451"/>
                  </a:lnTo>
                  <a:lnTo>
                    <a:pt x="742312" y="3059287"/>
                  </a:lnTo>
                  <a:lnTo>
                    <a:pt x="712388" y="3019225"/>
                  </a:lnTo>
                  <a:lnTo>
                    <a:pt x="681337" y="2979939"/>
                  </a:lnTo>
                  <a:lnTo>
                    <a:pt x="617876" y="2902384"/>
                  </a:lnTo>
                  <a:lnTo>
                    <a:pt x="583974" y="2859272"/>
                  </a:lnTo>
                  <a:lnTo>
                    <a:pt x="486300" y="2727059"/>
                  </a:lnTo>
                  <a:lnTo>
                    <a:pt x="452593" y="2683891"/>
                  </a:lnTo>
                  <a:lnTo>
                    <a:pt x="387784" y="2603197"/>
                  </a:lnTo>
                  <a:lnTo>
                    <a:pt x="356012" y="2562379"/>
                  </a:lnTo>
                  <a:lnTo>
                    <a:pt x="325015" y="2520994"/>
                  </a:lnTo>
                  <a:lnTo>
                    <a:pt x="295057" y="2478849"/>
                  </a:lnTo>
                  <a:lnTo>
                    <a:pt x="266404" y="2435752"/>
                  </a:lnTo>
                  <a:lnTo>
                    <a:pt x="239504" y="2392775"/>
                  </a:lnTo>
                  <a:lnTo>
                    <a:pt x="213521" y="2349280"/>
                  </a:lnTo>
                  <a:lnTo>
                    <a:pt x="188507" y="2305248"/>
                  </a:lnTo>
                  <a:lnTo>
                    <a:pt x="164513" y="2260657"/>
                  </a:lnTo>
                  <a:lnTo>
                    <a:pt x="141589" y="2215485"/>
                  </a:lnTo>
                  <a:lnTo>
                    <a:pt x="119787" y="2169712"/>
                  </a:lnTo>
                  <a:lnTo>
                    <a:pt x="99159" y="2123315"/>
                  </a:lnTo>
                  <a:lnTo>
                    <a:pt x="67791" y="2050584"/>
                  </a:lnTo>
                  <a:lnTo>
                    <a:pt x="53857" y="2013598"/>
                  </a:lnTo>
                  <a:lnTo>
                    <a:pt x="42772" y="1975652"/>
                  </a:lnTo>
                  <a:lnTo>
                    <a:pt x="31273" y="1924841"/>
                  </a:lnTo>
                  <a:lnTo>
                    <a:pt x="21355" y="1873723"/>
                  </a:lnTo>
                  <a:lnTo>
                    <a:pt x="13275" y="1822230"/>
                  </a:lnTo>
                  <a:lnTo>
                    <a:pt x="7290" y="1770295"/>
                  </a:lnTo>
                  <a:lnTo>
                    <a:pt x="3170" y="1720889"/>
                  </a:lnTo>
                  <a:lnTo>
                    <a:pt x="476" y="1671498"/>
                  </a:lnTo>
                  <a:lnTo>
                    <a:pt x="0" y="1622186"/>
                  </a:lnTo>
                  <a:lnTo>
                    <a:pt x="2531" y="1573015"/>
                  </a:lnTo>
                  <a:lnTo>
                    <a:pt x="8860" y="1524047"/>
                  </a:lnTo>
                  <a:lnTo>
                    <a:pt x="19100" y="1472309"/>
                  </a:lnTo>
                  <a:lnTo>
                    <a:pt x="31510" y="1421085"/>
                  </a:lnTo>
                  <a:lnTo>
                    <a:pt x="45779" y="1370290"/>
                  </a:lnTo>
                  <a:lnTo>
                    <a:pt x="61595" y="1319839"/>
                  </a:lnTo>
                  <a:lnTo>
                    <a:pt x="78647" y="1269644"/>
                  </a:lnTo>
                  <a:lnTo>
                    <a:pt x="97917" y="1218891"/>
                  </a:lnTo>
                  <a:lnTo>
                    <a:pt x="119476" y="1169474"/>
                  </a:lnTo>
                  <a:lnTo>
                    <a:pt x="143173" y="1121139"/>
                  </a:lnTo>
                  <a:lnTo>
                    <a:pt x="182392" y="1048843"/>
                  </a:lnTo>
                  <a:lnTo>
                    <a:pt x="195395" y="1023749"/>
                  </a:lnTo>
                  <a:lnTo>
                    <a:pt x="220753" y="973210"/>
                  </a:lnTo>
                  <a:lnTo>
                    <a:pt x="241447" y="936535"/>
                  </a:lnTo>
                  <a:lnTo>
                    <a:pt x="264377" y="901263"/>
                  </a:lnTo>
                  <a:lnTo>
                    <a:pt x="287704" y="866266"/>
                  </a:lnTo>
                  <a:lnTo>
                    <a:pt x="309589" y="830415"/>
                  </a:lnTo>
                  <a:lnTo>
                    <a:pt x="328114" y="798037"/>
                  </a:lnTo>
                  <a:lnTo>
                    <a:pt x="347290" y="766120"/>
                  </a:lnTo>
                  <a:lnTo>
                    <a:pt x="367374" y="734814"/>
                  </a:lnTo>
                  <a:lnTo>
                    <a:pt x="388619" y="704272"/>
                  </a:lnTo>
                  <a:lnTo>
                    <a:pt x="417618" y="661848"/>
                  </a:lnTo>
                  <a:lnTo>
                    <a:pt x="444429" y="618166"/>
                  </a:lnTo>
                  <a:lnTo>
                    <a:pt x="469742" y="573621"/>
                  </a:lnTo>
                  <a:lnTo>
                    <a:pt x="518629" y="483535"/>
                  </a:lnTo>
                  <a:lnTo>
                    <a:pt x="543580" y="438790"/>
                  </a:lnTo>
                  <a:lnTo>
                    <a:pt x="562411" y="399297"/>
                  </a:lnTo>
                  <a:lnTo>
                    <a:pt x="576946" y="358008"/>
                  </a:lnTo>
                  <a:lnTo>
                    <a:pt x="589934" y="316056"/>
                  </a:lnTo>
                  <a:lnTo>
                    <a:pt x="619186" y="230642"/>
                  </a:lnTo>
                  <a:lnTo>
                    <a:pt x="631205" y="185999"/>
                  </a:lnTo>
                  <a:lnTo>
                    <a:pt x="640651" y="140806"/>
                  </a:lnTo>
                  <a:lnTo>
                    <a:pt x="647995" y="95228"/>
                  </a:lnTo>
                  <a:lnTo>
                    <a:pt x="653704" y="49428"/>
                  </a:lnTo>
                  <a:lnTo>
                    <a:pt x="658065" y="0"/>
                  </a:lnTo>
                  <a:lnTo>
                    <a:pt x="871416" y="0"/>
                  </a:lnTo>
                  <a:close/>
                </a:path>
              </a:pathLst>
            </a:custGeom>
            <a:solidFill>
              <a:srgbClr val="DBC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363387"/>
              <a:ext cx="18287998" cy="792361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6000" y="2616776"/>
            <a:ext cx="5477510" cy="3787775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536575" indent="-524510">
              <a:lnSpc>
                <a:spcPct val="100000"/>
              </a:lnSpc>
              <a:spcBef>
                <a:spcPts val="1465"/>
              </a:spcBef>
              <a:buAutoNum type="alphaLcPeriod"/>
              <a:tabLst>
                <a:tab pos="537210" algn="l"/>
              </a:tabLst>
            </a:pPr>
            <a:r>
              <a:rPr sz="3800" spc="215" dirty="0">
                <a:solidFill>
                  <a:srgbClr val="5E3D33"/>
                </a:solidFill>
                <a:latin typeface="Tahoma"/>
                <a:cs typeface="Tahoma"/>
              </a:rPr>
              <a:t>Menulis</a:t>
            </a:r>
            <a:r>
              <a:rPr sz="3800" spc="-250" dirty="0">
                <a:solidFill>
                  <a:srgbClr val="5E3D33"/>
                </a:solidFill>
                <a:latin typeface="Tahoma"/>
                <a:cs typeface="Tahoma"/>
              </a:rPr>
              <a:t> </a:t>
            </a:r>
            <a:r>
              <a:rPr sz="3800" spc="150" dirty="0">
                <a:solidFill>
                  <a:srgbClr val="5E3D33"/>
                </a:solidFill>
                <a:latin typeface="Tahoma"/>
                <a:cs typeface="Tahoma"/>
              </a:rPr>
              <a:t>Deskripsi</a:t>
            </a:r>
            <a:endParaRPr sz="3800">
              <a:latin typeface="Tahoma"/>
              <a:cs typeface="Tahoma"/>
            </a:endParaRPr>
          </a:p>
          <a:p>
            <a:pPr marL="534670" indent="-522605">
              <a:lnSpc>
                <a:spcPct val="100000"/>
              </a:lnSpc>
              <a:spcBef>
                <a:spcPts val="1365"/>
              </a:spcBef>
              <a:buAutoNum type="alphaLcPeriod"/>
              <a:tabLst>
                <a:tab pos="535305" algn="l"/>
              </a:tabLst>
            </a:pPr>
            <a:r>
              <a:rPr sz="3800" spc="215" dirty="0">
                <a:solidFill>
                  <a:srgbClr val="5E3D33"/>
                </a:solidFill>
                <a:latin typeface="Tahoma"/>
                <a:cs typeface="Tahoma"/>
              </a:rPr>
              <a:t>Menulis</a:t>
            </a:r>
            <a:r>
              <a:rPr sz="3800" spc="-254" dirty="0">
                <a:solidFill>
                  <a:srgbClr val="5E3D33"/>
                </a:solidFill>
                <a:latin typeface="Tahoma"/>
                <a:cs typeface="Tahoma"/>
              </a:rPr>
              <a:t> </a:t>
            </a:r>
            <a:r>
              <a:rPr sz="3800" spc="220" dirty="0">
                <a:solidFill>
                  <a:srgbClr val="5E3D33"/>
                </a:solidFill>
                <a:latin typeface="Tahoma"/>
                <a:cs typeface="Tahoma"/>
              </a:rPr>
              <a:t>Narasi</a:t>
            </a:r>
            <a:endParaRPr sz="3800">
              <a:latin typeface="Tahoma"/>
              <a:cs typeface="Tahoma"/>
            </a:endParaRPr>
          </a:p>
          <a:p>
            <a:pPr marL="498475" indent="-486409">
              <a:lnSpc>
                <a:spcPct val="100000"/>
              </a:lnSpc>
              <a:spcBef>
                <a:spcPts val="1365"/>
              </a:spcBef>
              <a:buAutoNum type="alphaLcPeriod"/>
              <a:tabLst>
                <a:tab pos="499109" algn="l"/>
              </a:tabLst>
            </a:pPr>
            <a:r>
              <a:rPr sz="3800" spc="215" dirty="0">
                <a:solidFill>
                  <a:srgbClr val="5E3D33"/>
                </a:solidFill>
                <a:latin typeface="Tahoma"/>
                <a:cs typeface="Tahoma"/>
              </a:rPr>
              <a:t>Menulis</a:t>
            </a:r>
            <a:r>
              <a:rPr sz="3800" spc="-254" dirty="0">
                <a:solidFill>
                  <a:srgbClr val="5E3D33"/>
                </a:solidFill>
                <a:latin typeface="Tahoma"/>
                <a:cs typeface="Tahoma"/>
              </a:rPr>
              <a:t> </a:t>
            </a:r>
            <a:r>
              <a:rPr sz="3800" spc="155" dirty="0">
                <a:solidFill>
                  <a:srgbClr val="5E3D33"/>
                </a:solidFill>
                <a:latin typeface="Tahoma"/>
                <a:cs typeface="Tahoma"/>
              </a:rPr>
              <a:t>Eksposisi</a:t>
            </a:r>
            <a:endParaRPr sz="3800">
              <a:latin typeface="Tahoma"/>
              <a:cs typeface="Tahoma"/>
            </a:endParaRPr>
          </a:p>
          <a:p>
            <a:pPr marL="537210" indent="-525145">
              <a:lnSpc>
                <a:spcPct val="100000"/>
              </a:lnSpc>
              <a:spcBef>
                <a:spcPts val="1365"/>
              </a:spcBef>
              <a:buAutoNum type="alphaLcPeriod"/>
              <a:tabLst>
                <a:tab pos="537845" algn="l"/>
              </a:tabLst>
            </a:pPr>
            <a:r>
              <a:rPr sz="3800" spc="215" dirty="0">
                <a:solidFill>
                  <a:srgbClr val="5E3D33"/>
                </a:solidFill>
                <a:latin typeface="Tahoma"/>
                <a:cs typeface="Tahoma"/>
              </a:rPr>
              <a:t>Menulis</a:t>
            </a:r>
            <a:r>
              <a:rPr sz="3800" spc="-265" dirty="0">
                <a:solidFill>
                  <a:srgbClr val="5E3D33"/>
                </a:solidFill>
                <a:latin typeface="Tahoma"/>
                <a:cs typeface="Tahoma"/>
              </a:rPr>
              <a:t> </a:t>
            </a:r>
            <a:r>
              <a:rPr sz="3800" spc="235" dirty="0">
                <a:solidFill>
                  <a:srgbClr val="5E3D33"/>
                </a:solidFill>
                <a:latin typeface="Tahoma"/>
                <a:cs typeface="Tahoma"/>
              </a:rPr>
              <a:t>Argumentasi</a:t>
            </a:r>
            <a:endParaRPr sz="3800">
              <a:latin typeface="Tahoma"/>
              <a:cs typeface="Tahoma"/>
            </a:endParaRPr>
          </a:p>
          <a:p>
            <a:pPr marL="525145" indent="-513080">
              <a:lnSpc>
                <a:spcPct val="100000"/>
              </a:lnSpc>
              <a:spcBef>
                <a:spcPts val="1365"/>
              </a:spcBef>
              <a:buAutoNum type="alphaLcPeriod"/>
              <a:tabLst>
                <a:tab pos="525780" algn="l"/>
              </a:tabLst>
            </a:pPr>
            <a:r>
              <a:rPr sz="3800" spc="215" dirty="0">
                <a:solidFill>
                  <a:srgbClr val="5E3D33"/>
                </a:solidFill>
                <a:latin typeface="Tahoma"/>
                <a:cs typeface="Tahoma"/>
              </a:rPr>
              <a:t>Menulis</a:t>
            </a:r>
            <a:r>
              <a:rPr sz="3800" spc="-260" dirty="0">
                <a:solidFill>
                  <a:srgbClr val="5E3D33"/>
                </a:solidFill>
                <a:latin typeface="Tahoma"/>
                <a:cs typeface="Tahoma"/>
              </a:rPr>
              <a:t> </a:t>
            </a:r>
            <a:r>
              <a:rPr sz="3800" spc="210" dirty="0">
                <a:solidFill>
                  <a:srgbClr val="5E3D33"/>
                </a:solidFill>
                <a:latin typeface="Tahoma"/>
                <a:cs typeface="Tahoma"/>
              </a:rPr>
              <a:t>Persuasi</a:t>
            </a:r>
            <a:endParaRPr sz="3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38526" y="2876226"/>
            <a:ext cx="2000561" cy="15560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62995" y="1216637"/>
            <a:ext cx="9378315" cy="2930525"/>
          </a:xfrm>
          <a:prstGeom prst="rect">
            <a:avLst/>
          </a:prstGeom>
        </p:spPr>
        <p:txBody>
          <a:bodyPr vert="horz" wrap="square" lIns="0" tIns="12128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5"/>
              </a:spcBef>
            </a:pP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Tahap</a:t>
            </a:r>
            <a:r>
              <a:rPr sz="3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Pra-penulisan</a:t>
            </a:r>
            <a:endParaRPr sz="3100">
              <a:latin typeface="Arial MT"/>
              <a:cs typeface="Arial MT"/>
            </a:endParaRPr>
          </a:p>
          <a:p>
            <a:pPr marL="12700" marR="5080" algn="just">
              <a:lnSpc>
                <a:spcPct val="123000"/>
              </a:lnSpc>
            </a:pP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Tahap ini merupakan fase persiapan menulis, pada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tahap ini merupakan fase mencari, menemukan, dan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mengingat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kembali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pengetahuan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atau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pengalaman </a:t>
            </a:r>
            <a:r>
              <a:rPr sz="3100" spc="-8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yang</a:t>
            </a:r>
            <a:r>
              <a:rPr sz="31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diperoleh dan dan</a:t>
            </a:r>
            <a:r>
              <a:rPr sz="31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diperlukan penulis.</a:t>
            </a:r>
            <a:endParaRPr sz="31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62995" y="4702787"/>
            <a:ext cx="9380855" cy="2349500"/>
          </a:xfrm>
          <a:prstGeom prst="rect">
            <a:avLst/>
          </a:prstGeom>
        </p:spPr>
        <p:txBody>
          <a:bodyPr vert="horz" wrap="square" lIns="0" tIns="12128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5"/>
              </a:spcBef>
            </a:pP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Tahap</a:t>
            </a:r>
            <a:r>
              <a:rPr sz="3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Penulisan</a:t>
            </a:r>
            <a:endParaRPr sz="3100">
              <a:latin typeface="Arial MT"/>
              <a:cs typeface="Arial MT"/>
            </a:endParaRPr>
          </a:p>
          <a:p>
            <a:pPr marL="12700" marR="5080" algn="just">
              <a:lnSpc>
                <a:spcPct val="123000"/>
              </a:lnSpc>
            </a:pP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Pada tahap ini penulis sudah menentukan topik dan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tujuan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karangan,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mengumpulkan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informasi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yang </a:t>
            </a:r>
            <a:r>
              <a:rPr sz="3100" spc="-8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relevan,</a:t>
            </a:r>
            <a:r>
              <a:rPr sz="31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serta membuat</a:t>
            </a:r>
            <a:r>
              <a:rPr sz="31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kerangka karangan.</a:t>
            </a:r>
            <a:endParaRPr sz="31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62995" y="7716535"/>
            <a:ext cx="416179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Tahap</a:t>
            </a:r>
            <a:r>
              <a:rPr sz="31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Pasca-penulisan</a:t>
            </a:r>
            <a:endParaRPr sz="31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729616" y="8188937"/>
            <a:ext cx="1041400" cy="1187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7630" marR="5080" indent="-75565">
              <a:lnSpc>
                <a:spcPct val="123000"/>
              </a:lnSpc>
              <a:spcBef>
                <a:spcPts val="100"/>
              </a:spcBef>
            </a:pP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tahap </a:t>
            </a:r>
            <a:r>
              <a:rPr sz="3100" spc="-8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(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f)</a:t>
            </a:r>
            <a:endParaRPr sz="31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085454" y="8188937"/>
            <a:ext cx="3451860" cy="1187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1755">
              <a:lnSpc>
                <a:spcPct val="123000"/>
              </a:lnSpc>
              <a:spcBef>
                <a:spcPts val="100"/>
              </a:spcBef>
              <a:tabLst>
                <a:tab pos="1993900" algn="l"/>
                <a:tab pos="2781935" algn="l"/>
              </a:tabLst>
            </a:pP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pengha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usa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n	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da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n  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ka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anga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n	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pe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rt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am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endParaRPr sz="31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62995" y="8188937"/>
            <a:ext cx="4326890" cy="1768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3000"/>
              </a:lnSpc>
              <a:spcBef>
                <a:spcPts val="100"/>
              </a:spcBef>
              <a:tabLst>
                <a:tab pos="1330325" algn="l"/>
                <a:tab pos="2166620" algn="l"/>
                <a:tab pos="3197860" algn="l"/>
              </a:tabLst>
            </a:pP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Fase	ini	merupakan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penyempu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naa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n	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bu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m  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yang</a:t>
            </a:r>
            <a:r>
              <a:rPr sz="31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dihasilkan.</a:t>
            </a:r>
            <a:endParaRPr sz="31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0814" y="4427566"/>
            <a:ext cx="6220460" cy="130365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5030"/>
              </a:lnSpc>
              <a:spcBef>
                <a:spcPts val="204"/>
              </a:spcBef>
            </a:pPr>
            <a:r>
              <a:rPr sz="4200" spc="200" dirty="0">
                <a:solidFill>
                  <a:srgbClr val="FFFFFF"/>
                </a:solidFill>
                <a:latin typeface="Tahoma"/>
                <a:cs typeface="Tahoma"/>
              </a:rPr>
              <a:t>PROSES</a:t>
            </a:r>
            <a:r>
              <a:rPr sz="4200" spc="-2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200" spc="340" dirty="0">
                <a:solidFill>
                  <a:srgbClr val="FFFFFF"/>
                </a:solidFill>
                <a:latin typeface="Tahoma"/>
                <a:cs typeface="Tahoma"/>
              </a:rPr>
              <a:t>DAN</a:t>
            </a:r>
            <a:r>
              <a:rPr sz="4200" spc="-2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200" spc="480" dirty="0">
                <a:solidFill>
                  <a:srgbClr val="FFFFFF"/>
                </a:solidFill>
                <a:latin typeface="Tahoma"/>
                <a:cs typeface="Tahoma"/>
              </a:rPr>
              <a:t>TAHAPAN </a:t>
            </a:r>
            <a:r>
              <a:rPr sz="4200" spc="-13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200" spc="175" dirty="0">
                <a:solidFill>
                  <a:srgbClr val="FFFFFF"/>
                </a:solidFill>
                <a:latin typeface="Tahoma"/>
                <a:cs typeface="Tahoma"/>
              </a:rPr>
              <a:t>MENULIS</a:t>
            </a:r>
            <a:endParaRPr sz="42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0814" y="6342091"/>
            <a:ext cx="6476365" cy="130365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5020"/>
              </a:lnSpc>
              <a:spcBef>
                <a:spcPts val="225"/>
              </a:spcBef>
            </a:pPr>
            <a:r>
              <a:rPr sz="4200" spc="300" dirty="0">
                <a:solidFill>
                  <a:srgbClr val="FFFFFF"/>
                </a:solidFill>
                <a:latin typeface="Tahoma"/>
                <a:cs typeface="Tahoma"/>
              </a:rPr>
              <a:t>Menurut</a:t>
            </a:r>
            <a:r>
              <a:rPr sz="4200" spc="-2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200" spc="225" dirty="0">
                <a:solidFill>
                  <a:srgbClr val="FFFFFF"/>
                </a:solidFill>
                <a:latin typeface="Tahoma"/>
                <a:cs typeface="Tahoma"/>
              </a:rPr>
              <a:t>Suparno</a:t>
            </a:r>
            <a:r>
              <a:rPr sz="4200" spc="-2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200" spc="80" dirty="0">
                <a:solidFill>
                  <a:srgbClr val="FFFFFF"/>
                </a:solidFill>
                <a:latin typeface="Tahoma"/>
                <a:cs typeface="Tahoma"/>
              </a:rPr>
              <a:t>(2009), </a:t>
            </a:r>
            <a:r>
              <a:rPr sz="4200" spc="-13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200" spc="220" dirty="0">
                <a:solidFill>
                  <a:srgbClr val="FFFFFF"/>
                </a:solidFill>
                <a:latin typeface="Tahoma"/>
                <a:cs typeface="Tahoma"/>
              </a:rPr>
              <a:t>proses</a:t>
            </a:r>
            <a:r>
              <a:rPr sz="4200" spc="-2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200" spc="270" dirty="0">
                <a:solidFill>
                  <a:srgbClr val="FFFFFF"/>
                </a:solidFill>
                <a:latin typeface="Tahoma"/>
                <a:cs typeface="Tahoma"/>
              </a:rPr>
              <a:t>tahapan</a:t>
            </a:r>
            <a:r>
              <a:rPr sz="4200" spc="-2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200" spc="190" dirty="0">
                <a:solidFill>
                  <a:srgbClr val="FFFFFF"/>
                </a:solidFill>
                <a:latin typeface="Tahoma"/>
                <a:cs typeface="Tahoma"/>
              </a:rPr>
              <a:t>menulis</a:t>
            </a:r>
            <a:endParaRPr sz="42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224166" y="1206848"/>
            <a:ext cx="677545" cy="677545"/>
          </a:xfrm>
          <a:custGeom>
            <a:avLst/>
            <a:gdLst/>
            <a:ahLst/>
            <a:cxnLst/>
            <a:rect l="l" t="t" r="r" b="b"/>
            <a:pathLst>
              <a:path w="677545" h="677544">
                <a:moveTo>
                  <a:pt x="338745" y="677484"/>
                </a:moveTo>
                <a:lnTo>
                  <a:pt x="292776" y="674392"/>
                </a:lnTo>
                <a:lnTo>
                  <a:pt x="248690" y="665384"/>
                </a:lnTo>
                <a:lnTo>
                  <a:pt x="206888" y="650864"/>
                </a:lnTo>
                <a:lnTo>
                  <a:pt x="167772" y="631236"/>
                </a:lnTo>
                <a:lnTo>
                  <a:pt x="131746" y="606903"/>
                </a:lnTo>
                <a:lnTo>
                  <a:pt x="99214" y="578269"/>
                </a:lnTo>
                <a:lnTo>
                  <a:pt x="70580" y="545737"/>
                </a:lnTo>
                <a:lnTo>
                  <a:pt x="46247" y="509712"/>
                </a:lnTo>
                <a:lnTo>
                  <a:pt x="26619" y="470596"/>
                </a:lnTo>
                <a:lnTo>
                  <a:pt x="12099" y="428793"/>
                </a:lnTo>
                <a:lnTo>
                  <a:pt x="3091" y="384707"/>
                </a:lnTo>
                <a:lnTo>
                  <a:pt x="0" y="338734"/>
                </a:lnTo>
                <a:lnTo>
                  <a:pt x="3091" y="292777"/>
                </a:lnTo>
                <a:lnTo>
                  <a:pt x="12099" y="248691"/>
                </a:lnTo>
                <a:lnTo>
                  <a:pt x="26619" y="206888"/>
                </a:lnTo>
                <a:lnTo>
                  <a:pt x="46247" y="167772"/>
                </a:lnTo>
                <a:lnTo>
                  <a:pt x="70580" y="131747"/>
                </a:lnTo>
                <a:lnTo>
                  <a:pt x="99214" y="99215"/>
                </a:lnTo>
                <a:lnTo>
                  <a:pt x="131746" y="70581"/>
                </a:lnTo>
                <a:lnTo>
                  <a:pt x="167772" y="46248"/>
                </a:lnTo>
                <a:lnTo>
                  <a:pt x="206888" y="26620"/>
                </a:lnTo>
                <a:lnTo>
                  <a:pt x="248690" y="12100"/>
                </a:lnTo>
                <a:lnTo>
                  <a:pt x="292776" y="3092"/>
                </a:lnTo>
                <a:lnTo>
                  <a:pt x="338742" y="0"/>
                </a:lnTo>
                <a:lnTo>
                  <a:pt x="384707" y="3092"/>
                </a:lnTo>
                <a:lnTo>
                  <a:pt x="428793" y="12100"/>
                </a:lnTo>
                <a:lnTo>
                  <a:pt x="470595" y="26620"/>
                </a:lnTo>
                <a:lnTo>
                  <a:pt x="509711" y="46248"/>
                </a:lnTo>
                <a:lnTo>
                  <a:pt x="545737" y="70581"/>
                </a:lnTo>
                <a:lnTo>
                  <a:pt x="578269" y="99215"/>
                </a:lnTo>
                <a:lnTo>
                  <a:pt x="606903" y="131747"/>
                </a:lnTo>
                <a:lnTo>
                  <a:pt x="631236" y="167772"/>
                </a:lnTo>
                <a:lnTo>
                  <a:pt x="650864" y="206888"/>
                </a:lnTo>
                <a:lnTo>
                  <a:pt x="665384" y="248691"/>
                </a:lnTo>
                <a:lnTo>
                  <a:pt x="674392" y="292777"/>
                </a:lnTo>
                <a:lnTo>
                  <a:pt x="677483" y="338742"/>
                </a:lnTo>
                <a:lnTo>
                  <a:pt x="674392" y="384707"/>
                </a:lnTo>
                <a:lnTo>
                  <a:pt x="665384" y="428793"/>
                </a:lnTo>
                <a:lnTo>
                  <a:pt x="650864" y="470596"/>
                </a:lnTo>
                <a:lnTo>
                  <a:pt x="631236" y="509712"/>
                </a:lnTo>
                <a:lnTo>
                  <a:pt x="606903" y="545737"/>
                </a:lnTo>
                <a:lnTo>
                  <a:pt x="578269" y="578269"/>
                </a:lnTo>
                <a:lnTo>
                  <a:pt x="545737" y="606903"/>
                </a:lnTo>
                <a:lnTo>
                  <a:pt x="509711" y="631236"/>
                </a:lnTo>
                <a:lnTo>
                  <a:pt x="470595" y="650864"/>
                </a:lnTo>
                <a:lnTo>
                  <a:pt x="428793" y="665384"/>
                </a:lnTo>
                <a:lnTo>
                  <a:pt x="384707" y="674392"/>
                </a:lnTo>
                <a:lnTo>
                  <a:pt x="338745" y="677484"/>
                </a:lnTo>
                <a:close/>
              </a:path>
            </a:pathLst>
          </a:custGeom>
          <a:solidFill>
            <a:srgbClr val="FFED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458626" y="1332792"/>
            <a:ext cx="208915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spc="235" dirty="0">
                <a:solidFill>
                  <a:srgbClr val="5E3D33"/>
                </a:solidFill>
                <a:latin typeface="Trebuchet MS"/>
                <a:cs typeface="Trebuchet MS"/>
              </a:rPr>
              <a:t>1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224166" y="4468841"/>
            <a:ext cx="677545" cy="677545"/>
          </a:xfrm>
          <a:custGeom>
            <a:avLst/>
            <a:gdLst/>
            <a:ahLst/>
            <a:cxnLst/>
            <a:rect l="l" t="t" r="r" b="b"/>
            <a:pathLst>
              <a:path w="677545" h="677545">
                <a:moveTo>
                  <a:pt x="338743" y="677484"/>
                </a:moveTo>
                <a:lnTo>
                  <a:pt x="292776" y="674392"/>
                </a:lnTo>
                <a:lnTo>
                  <a:pt x="248690" y="665384"/>
                </a:lnTo>
                <a:lnTo>
                  <a:pt x="206888" y="650864"/>
                </a:lnTo>
                <a:lnTo>
                  <a:pt x="167772" y="631236"/>
                </a:lnTo>
                <a:lnTo>
                  <a:pt x="131746" y="606903"/>
                </a:lnTo>
                <a:lnTo>
                  <a:pt x="99214" y="578269"/>
                </a:lnTo>
                <a:lnTo>
                  <a:pt x="70580" y="545737"/>
                </a:lnTo>
                <a:lnTo>
                  <a:pt x="46247" y="509712"/>
                </a:lnTo>
                <a:lnTo>
                  <a:pt x="26619" y="470596"/>
                </a:lnTo>
                <a:lnTo>
                  <a:pt x="12099" y="428793"/>
                </a:lnTo>
                <a:lnTo>
                  <a:pt x="3091" y="384707"/>
                </a:lnTo>
                <a:lnTo>
                  <a:pt x="0" y="338749"/>
                </a:lnTo>
                <a:lnTo>
                  <a:pt x="3091" y="292776"/>
                </a:lnTo>
                <a:lnTo>
                  <a:pt x="12099" y="248691"/>
                </a:lnTo>
                <a:lnTo>
                  <a:pt x="26619" y="206888"/>
                </a:lnTo>
                <a:lnTo>
                  <a:pt x="46247" y="167772"/>
                </a:lnTo>
                <a:lnTo>
                  <a:pt x="70580" y="131746"/>
                </a:lnTo>
                <a:lnTo>
                  <a:pt x="99214" y="99215"/>
                </a:lnTo>
                <a:lnTo>
                  <a:pt x="131746" y="70581"/>
                </a:lnTo>
                <a:lnTo>
                  <a:pt x="167772" y="46248"/>
                </a:lnTo>
                <a:lnTo>
                  <a:pt x="206888" y="26619"/>
                </a:lnTo>
                <a:lnTo>
                  <a:pt x="248690" y="12100"/>
                </a:lnTo>
                <a:lnTo>
                  <a:pt x="292776" y="3092"/>
                </a:lnTo>
                <a:lnTo>
                  <a:pt x="338738" y="0"/>
                </a:lnTo>
                <a:lnTo>
                  <a:pt x="384707" y="3092"/>
                </a:lnTo>
                <a:lnTo>
                  <a:pt x="428793" y="12100"/>
                </a:lnTo>
                <a:lnTo>
                  <a:pt x="470595" y="26619"/>
                </a:lnTo>
                <a:lnTo>
                  <a:pt x="509711" y="46248"/>
                </a:lnTo>
                <a:lnTo>
                  <a:pt x="545737" y="70581"/>
                </a:lnTo>
                <a:lnTo>
                  <a:pt x="578269" y="99215"/>
                </a:lnTo>
                <a:lnTo>
                  <a:pt x="606903" y="131746"/>
                </a:lnTo>
                <a:lnTo>
                  <a:pt x="631236" y="167772"/>
                </a:lnTo>
                <a:lnTo>
                  <a:pt x="650864" y="206888"/>
                </a:lnTo>
                <a:lnTo>
                  <a:pt x="665384" y="248691"/>
                </a:lnTo>
                <a:lnTo>
                  <a:pt x="674392" y="292776"/>
                </a:lnTo>
                <a:lnTo>
                  <a:pt x="677484" y="338734"/>
                </a:lnTo>
                <a:lnTo>
                  <a:pt x="674392" y="384707"/>
                </a:lnTo>
                <a:lnTo>
                  <a:pt x="665384" y="428793"/>
                </a:lnTo>
                <a:lnTo>
                  <a:pt x="650864" y="470596"/>
                </a:lnTo>
                <a:lnTo>
                  <a:pt x="631236" y="509712"/>
                </a:lnTo>
                <a:lnTo>
                  <a:pt x="606903" y="545737"/>
                </a:lnTo>
                <a:lnTo>
                  <a:pt x="578269" y="578269"/>
                </a:lnTo>
                <a:lnTo>
                  <a:pt x="545737" y="606903"/>
                </a:lnTo>
                <a:lnTo>
                  <a:pt x="509711" y="631236"/>
                </a:lnTo>
                <a:lnTo>
                  <a:pt x="470595" y="650864"/>
                </a:lnTo>
                <a:lnTo>
                  <a:pt x="428793" y="665384"/>
                </a:lnTo>
                <a:lnTo>
                  <a:pt x="384707" y="674392"/>
                </a:lnTo>
                <a:lnTo>
                  <a:pt x="338743" y="677484"/>
                </a:lnTo>
                <a:close/>
              </a:path>
            </a:pathLst>
          </a:custGeom>
          <a:solidFill>
            <a:srgbClr val="FFED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458626" y="4594784"/>
            <a:ext cx="208915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spc="235" dirty="0">
                <a:solidFill>
                  <a:srgbClr val="5E3D33"/>
                </a:solidFill>
                <a:latin typeface="Trebuchet MS"/>
                <a:cs typeface="Trebuchet MS"/>
              </a:rPr>
              <a:t>2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24166" y="7730834"/>
            <a:ext cx="677545" cy="677545"/>
          </a:xfrm>
          <a:custGeom>
            <a:avLst/>
            <a:gdLst/>
            <a:ahLst/>
            <a:cxnLst/>
            <a:rect l="l" t="t" r="r" b="b"/>
            <a:pathLst>
              <a:path w="677545" h="677545">
                <a:moveTo>
                  <a:pt x="338743" y="677484"/>
                </a:moveTo>
                <a:lnTo>
                  <a:pt x="292776" y="674392"/>
                </a:lnTo>
                <a:lnTo>
                  <a:pt x="248690" y="665384"/>
                </a:lnTo>
                <a:lnTo>
                  <a:pt x="206888" y="650864"/>
                </a:lnTo>
                <a:lnTo>
                  <a:pt x="167772" y="631236"/>
                </a:lnTo>
                <a:lnTo>
                  <a:pt x="131746" y="606903"/>
                </a:lnTo>
                <a:lnTo>
                  <a:pt x="99214" y="578269"/>
                </a:lnTo>
                <a:lnTo>
                  <a:pt x="70580" y="545737"/>
                </a:lnTo>
                <a:lnTo>
                  <a:pt x="46247" y="509712"/>
                </a:lnTo>
                <a:lnTo>
                  <a:pt x="26619" y="470596"/>
                </a:lnTo>
                <a:lnTo>
                  <a:pt x="12099" y="428793"/>
                </a:lnTo>
                <a:lnTo>
                  <a:pt x="3091" y="384707"/>
                </a:lnTo>
                <a:lnTo>
                  <a:pt x="0" y="338749"/>
                </a:lnTo>
                <a:lnTo>
                  <a:pt x="3091" y="292777"/>
                </a:lnTo>
                <a:lnTo>
                  <a:pt x="12099" y="248691"/>
                </a:lnTo>
                <a:lnTo>
                  <a:pt x="26619" y="206888"/>
                </a:lnTo>
                <a:lnTo>
                  <a:pt x="46247" y="167772"/>
                </a:lnTo>
                <a:lnTo>
                  <a:pt x="70580" y="131747"/>
                </a:lnTo>
                <a:lnTo>
                  <a:pt x="99214" y="99215"/>
                </a:lnTo>
                <a:lnTo>
                  <a:pt x="131746" y="70581"/>
                </a:lnTo>
                <a:lnTo>
                  <a:pt x="167772" y="46248"/>
                </a:lnTo>
                <a:lnTo>
                  <a:pt x="206888" y="26619"/>
                </a:lnTo>
                <a:lnTo>
                  <a:pt x="248690" y="12100"/>
                </a:lnTo>
                <a:lnTo>
                  <a:pt x="292776" y="3092"/>
                </a:lnTo>
                <a:lnTo>
                  <a:pt x="338742" y="0"/>
                </a:lnTo>
                <a:lnTo>
                  <a:pt x="384707" y="3092"/>
                </a:lnTo>
                <a:lnTo>
                  <a:pt x="428793" y="12100"/>
                </a:lnTo>
                <a:lnTo>
                  <a:pt x="470595" y="26619"/>
                </a:lnTo>
                <a:lnTo>
                  <a:pt x="509711" y="46248"/>
                </a:lnTo>
                <a:lnTo>
                  <a:pt x="545737" y="70581"/>
                </a:lnTo>
                <a:lnTo>
                  <a:pt x="578269" y="99215"/>
                </a:lnTo>
                <a:lnTo>
                  <a:pt x="606903" y="131747"/>
                </a:lnTo>
                <a:lnTo>
                  <a:pt x="631236" y="167772"/>
                </a:lnTo>
                <a:lnTo>
                  <a:pt x="650864" y="206888"/>
                </a:lnTo>
                <a:lnTo>
                  <a:pt x="665384" y="248691"/>
                </a:lnTo>
                <a:lnTo>
                  <a:pt x="674392" y="292777"/>
                </a:lnTo>
                <a:lnTo>
                  <a:pt x="677484" y="338734"/>
                </a:lnTo>
                <a:lnTo>
                  <a:pt x="674392" y="384707"/>
                </a:lnTo>
                <a:lnTo>
                  <a:pt x="665384" y="428793"/>
                </a:lnTo>
                <a:lnTo>
                  <a:pt x="650864" y="470596"/>
                </a:lnTo>
                <a:lnTo>
                  <a:pt x="631236" y="509712"/>
                </a:lnTo>
                <a:lnTo>
                  <a:pt x="606903" y="545737"/>
                </a:lnTo>
                <a:lnTo>
                  <a:pt x="578269" y="578269"/>
                </a:lnTo>
                <a:lnTo>
                  <a:pt x="545737" y="606903"/>
                </a:lnTo>
                <a:lnTo>
                  <a:pt x="509711" y="631236"/>
                </a:lnTo>
                <a:lnTo>
                  <a:pt x="470595" y="650864"/>
                </a:lnTo>
                <a:lnTo>
                  <a:pt x="428793" y="665384"/>
                </a:lnTo>
                <a:lnTo>
                  <a:pt x="384707" y="674392"/>
                </a:lnTo>
                <a:lnTo>
                  <a:pt x="338743" y="677484"/>
                </a:lnTo>
                <a:close/>
              </a:path>
            </a:pathLst>
          </a:custGeom>
          <a:solidFill>
            <a:srgbClr val="FFED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458626" y="7856777"/>
            <a:ext cx="208915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spc="235" dirty="0">
                <a:solidFill>
                  <a:srgbClr val="5E3D33"/>
                </a:solidFill>
                <a:latin typeface="Trebuchet MS"/>
                <a:cs typeface="Trebuchet MS"/>
              </a:rPr>
              <a:t>3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7416583" y="0"/>
            <a:ext cx="871855" cy="3253740"/>
          </a:xfrm>
          <a:custGeom>
            <a:avLst/>
            <a:gdLst/>
            <a:ahLst/>
            <a:cxnLst/>
            <a:rect l="l" t="t" r="r" b="b"/>
            <a:pathLst>
              <a:path w="871855" h="3253740">
                <a:moveTo>
                  <a:pt x="871416" y="0"/>
                </a:moveTo>
                <a:lnTo>
                  <a:pt x="871416" y="3252549"/>
                </a:lnTo>
                <a:lnTo>
                  <a:pt x="867001" y="3253427"/>
                </a:lnTo>
                <a:lnTo>
                  <a:pt x="855952" y="3252152"/>
                </a:lnTo>
                <a:lnTo>
                  <a:pt x="847368" y="3245912"/>
                </a:lnTo>
                <a:lnTo>
                  <a:pt x="840641" y="3233828"/>
                </a:lnTo>
                <a:lnTo>
                  <a:pt x="820275" y="3187393"/>
                </a:lnTo>
                <a:lnTo>
                  <a:pt x="796761" y="3143042"/>
                </a:lnTo>
                <a:lnTo>
                  <a:pt x="770605" y="3100449"/>
                </a:lnTo>
                <a:lnTo>
                  <a:pt x="742312" y="3059284"/>
                </a:lnTo>
                <a:lnTo>
                  <a:pt x="712388" y="3019223"/>
                </a:lnTo>
                <a:lnTo>
                  <a:pt x="681337" y="2979936"/>
                </a:lnTo>
                <a:lnTo>
                  <a:pt x="617876" y="2902381"/>
                </a:lnTo>
                <a:lnTo>
                  <a:pt x="583974" y="2859270"/>
                </a:lnTo>
                <a:lnTo>
                  <a:pt x="486300" y="2727056"/>
                </a:lnTo>
                <a:lnTo>
                  <a:pt x="452593" y="2683889"/>
                </a:lnTo>
                <a:lnTo>
                  <a:pt x="387784" y="2603194"/>
                </a:lnTo>
                <a:lnTo>
                  <a:pt x="356012" y="2562377"/>
                </a:lnTo>
                <a:lnTo>
                  <a:pt x="325015" y="2520992"/>
                </a:lnTo>
                <a:lnTo>
                  <a:pt x="295057" y="2478846"/>
                </a:lnTo>
                <a:lnTo>
                  <a:pt x="266404" y="2435750"/>
                </a:lnTo>
                <a:lnTo>
                  <a:pt x="239504" y="2392772"/>
                </a:lnTo>
                <a:lnTo>
                  <a:pt x="213521" y="2349278"/>
                </a:lnTo>
                <a:lnTo>
                  <a:pt x="188507" y="2305246"/>
                </a:lnTo>
                <a:lnTo>
                  <a:pt x="164513" y="2260655"/>
                </a:lnTo>
                <a:lnTo>
                  <a:pt x="141589" y="2215483"/>
                </a:lnTo>
                <a:lnTo>
                  <a:pt x="119787" y="2169710"/>
                </a:lnTo>
                <a:lnTo>
                  <a:pt x="99159" y="2123313"/>
                </a:lnTo>
                <a:lnTo>
                  <a:pt x="67791" y="2050582"/>
                </a:lnTo>
                <a:lnTo>
                  <a:pt x="53857" y="2013596"/>
                </a:lnTo>
                <a:lnTo>
                  <a:pt x="42772" y="1975650"/>
                </a:lnTo>
                <a:lnTo>
                  <a:pt x="31273" y="1924838"/>
                </a:lnTo>
                <a:lnTo>
                  <a:pt x="21355" y="1873721"/>
                </a:lnTo>
                <a:lnTo>
                  <a:pt x="13275" y="1822228"/>
                </a:lnTo>
                <a:lnTo>
                  <a:pt x="7290" y="1770293"/>
                </a:lnTo>
                <a:lnTo>
                  <a:pt x="3170" y="1720887"/>
                </a:lnTo>
                <a:lnTo>
                  <a:pt x="476" y="1671496"/>
                </a:lnTo>
                <a:lnTo>
                  <a:pt x="0" y="1622184"/>
                </a:lnTo>
                <a:lnTo>
                  <a:pt x="2531" y="1573013"/>
                </a:lnTo>
                <a:lnTo>
                  <a:pt x="8860" y="1524045"/>
                </a:lnTo>
                <a:lnTo>
                  <a:pt x="19100" y="1472307"/>
                </a:lnTo>
                <a:lnTo>
                  <a:pt x="31510" y="1421083"/>
                </a:lnTo>
                <a:lnTo>
                  <a:pt x="45779" y="1370288"/>
                </a:lnTo>
                <a:lnTo>
                  <a:pt x="61595" y="1319836"/>
                </a:lnTo>
                <a:lnTo>
                  <a:pt x="78647" y="1269642"/>
                </a:lnTo>
                <a:lnTo>
                  <a:pt x="97917" y="1218889"/>
                </a:lnTo>
                <a:lnTo>
                  <a:pt x="119476" y="1169471"/>
                </a:lnTo>
                <a:lnTo>
                  <a:pt x="143173" y="1121137"/>
                </a:lnTo>
                <a:lnTo>
                  <a:pt x="182392" y="1048841"/>
                </a:lnTo>
                <a:lnTo>
                  <a:pt x="195395" y="1023747"/>
                </a:lnTo>
                <a:lnTo>
                  <a:pt x="220753" y="973208"/>
                </a:lnTo>
                <a:lnTo>
                  <a:pt x="241447" y="936533"/>
                </a:lnTo>
                <a:lnTo>
                  <a:pt x="264377" y="901261"/>
                </a:lnTo>
                <a:lnTo>
                  <a:pt x="287704" y="866263"/>
                </a:lnTo>
                <a:lnTo>
                  <a:pt x="309589" y="830413"/>
                </a:lnTo>
                <a:lnTo>
                  <a:pt x="328114" y="798035"/>
                </a:lnTo>
                <a:lnTo>
                  <a:pt x="347290" y="766118"/>
                </a:lnTo>
                <a:lnTo>
                  <a:pt x="367374" y="734812"/>
                </a:lnTo>
                <a:lnTo>
                  <a:pt x="388619" y="704270"/>
                </a:lnTo>
                <a:lnTo>
                  <a:pt x="417618" y="661846"/>
                </a:lnTo>
                <a:lnTo>
                  <a:pt x="444429" y="618163"/>
                </a:lnTo>
                <a:lnTo>
                  <a:pt x="469742" y="573618"/>
                </a:lnTo>
                <a:lnTo>
                  <a:pt x="518629" y="483533"/>
                </a:lnTo>
                <a:lnTo>
                  <a:pt x="543580" y="438788"/>
                </a:lnTo>
                <a:lnTo>
                  <a:pt x="562411" y="399295"/>
                </a:lnTo>
                <a:lnTo>
                  <a:pt x="576946" y="358006"/>
                </a:lnTo>
                <a:lnTo>
                  <a:pt x="589934" y="316054"/>
                </a:lnTo>
                <a:lnTo>
                  <a:pt x="619186" y="230640"/>
                </a:lnTo>
                <a:lnTo>
                  <a:pt x="631205" y="185997"/>
                </a:lnTo>
                <a:lnTo>
                  <a:pt x="640651" y="140804"/>
                </a:lnTo>
                <a:lnTo>
                  <a:pt x="647995" y="95226"/>
                </a:lnTo>
                <a:lnTo>
                  <a:pt x="653704" y="49426"/>
                </a:lnTo>
                <a:lnTo>
                  <a:pt x="658064" y="0"/>
                </a:lnTo>
                <a:lnTo>
                  <a:pt x="871416" y="0"/>
                </a:lnTo>
                <a:close/>
              </a:path>
            </a:pathLst>
          </a:custGeom>
          <a:solidFill>
            <a:srgbClr val="DBC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7817370"/>
            <a:ext cx="924560" cy="2470150"/>
          </a:xfrm>
          <a:custGeom>
            <a:avLst/>
            <a:gdLst/>
            <a:ahLst/>
            <a:cxnLst/>
            <a:rect l="l" t="t" r="r" b="b"/>
            <a:pathLst>
              <a:path w="924560" h="2470150">
                <a:moveTo>
                  <a:pt x="0" y="0"/>
                </a:moveTo>
                <a:lnTo>
                  <a:pt x="0" y="2469629"/>
                </a:lnTo>
                <a:lnTo>
                  <a:pt x="604108" y="2469629"/>
                </a:lnTo>
                <a:lnTo>
                  <a:pt x="617639" y="2439116"/>
                </a:lnTo>
                <a:lnTo>
                  <a:pt x="679722" y="2286911"/>
                </a:lnTo>
                <a:lnTo>
                  <a:pt x="701753" y="2236769"/>
                </a:lnTo>
                <a:lnTo>
                  <a:pt x="744679" y="2142593"/>
                </a:lnTo>
                <a:lnTo>
                  <a:pt x="765414" y="2095205"/>
                </a:lnTo>
                <a:lnTo>
                  <a:pt x="785257" y="2047458"/>
                </a:lnTo>
                <a:lnTo>
                  <a:pt x="803906" y="1999230"/>
                </a:lnTo>
                <a:lnTo>
                  <a:pt x="821056" y="1950402"/>
                </a:lnTo>
                <a:lnTo>
                  <a:pt x="836537" y="1902121"/>
                </a:lnTo>
                <a:lnTo>
                  <a:pt x="851001" y="1853565"/>
                </a:lnTo>
                <a:lnTo>
                  <a:pt x="864393" y="1804727"/>
                </a:lnTo>
                <a:lnTo>
                  <a:pt x="876660" y="1755598"/>
                </a:lnTo>
                <a:lnTo>
                  <a:pt x="887746" y="1706171"/>
                </a:lnTo>
                <a:lnTo>
                  <a:pt x="897596" y="1656437"/>
                </a:lnTo>
                <a:lnTo>
                  <a:pt x="906156" y="1606388"/>
                </a:lnTo>
                <a:lnTo>
                  <a:pt x="918634" y="1528170"/>
                </a:lnTo>
                <a:lnTo>
                  <a:pt x="923025" y="1488890"/>
                </a:lnTo>
                <a:lnTo>
                  <a:pt x="924418" y="1449383"/>
                </a:lnTo>
                <a:lnTo>
                  <a:pt x="923041" y="1397305"/>
                </a:lnTo>
                <a:lnTo>
                  <a:pt x="920058" y="1345320"/>
                </a:lnTo>
                <a:lnTo>
                  <a:pt x="915200" y="1293424"/>
                </a:lnTo>
                <a:lnTo>
                  <a:pt x="908203" y="1241615"/>
                </a:lnTo>
                <a:lnTo>
                  <a:pt x="900022" y="1192717"/>
                </a:lnTo>
                <a:lnTo>
                  <a:pt x="890462" y="1144186"/>
                </a:lnTo>
                <a:lnTo>
                  <a:pt x="878773" y="1096277"/>
                </a:lnTo>
                <a:lnTo>
                  <a:pt x="864203" y="1049245"/>
                </a:lnTo>
                <a:lnTo>
                  <a:pt x="846003" y="1003347"/>
                </a:lnTo>
                <a:lnTo>
                  <a:pt x="823330" y="955728"/>
                </a:lnTo>
                <a:lnTo>
                  <a:pt x="798680" y="909142"/>
                </a:lnTo>
                <a:lnTo>
                  <a:pt x="772335" y="863429"/>
                </a:lnTo>
                <a:lnTo>
                  <a:pt x="744574" y="818430"/>
                </a:lnTo>
                <a:lnTo>
                  <a:pt x="715679" y="773985"/>
                </a:lnTo>
                <a:lnTo>
                  <a:pt x="684497" y="729546"/>
                </a:lnTo>
                <a:lnTo>
                  <a:pt x="651427" y="686964"/>
                </a:lnTo>
                <a:lnTo>
                  <a:pt x="616550" y="645959"/>
                </a:lnTo>
                <a:lnTo>
                  <a:pt x="560726" y="585557"/>
                </a:lnTo>
                <a:lnTo>
                  <a:pt x="541940" y="564440"/>
                </a:lnTo>
                <a:lnTo>
                  <a:pt x="504910" y="521708"/>
                </a:lnTo>
                <a:lnTo>
                  <a:pt x="475818" y="491263"/>
                </a:lnTo>
                <a:lnTo>
                  <a:pt x="444903" y="462729"/>
                </a:lnTo>
                <a:lnTo>
                  <a:pt x="413671" y="434559"/>
                </a:lnTo>
                <a:lnTo>
                  <a:pt x="383627" y="405207"/>
                </a:lnTo>
                <a:lnTo>
                  <a:pt x="357695" y="378392"/>
                </a:lnTo>
                <a:lnTo>
                  <a:pt x="331245" y="352184"/>
                </a:lnTo>
                <a:lnTo>
                  <a:pt x="304067" y="326793"/>
                </a:lnTo>
                <a:lnTo>
                  <a:pt x="275950" y="302427"/>
                </a:lnTo>
                <a:lnTo>
                  <a:pt x="237392" y="268458"/>
                </a:lnTo>
                <a:lnTo>
                  <a:pt x="200643" y="232728"/>
                </a:lnTo>
                <a:lnTo>
                  <a:pt x="165135" y="195794"/>
                </a:lnTo>
                <a:lnTo>
                  <a:pt x="95557" y="120533"/>
                </a:lnTo>
                <a:lnTo>
                  <a:pt x="60350" y="83316"/>
                </a:lnTo>
                <a:lnTo>
                  <a:pt x="32368" y="49681"/>
                </a:lnTo>
                <a:lnTo>
                  <a:pt x="8107" y="13247"/>
                </a:lnTo>
                <a:lnTo>
                  <a:pt x="0" y="0"/>
                </a:lnTo>
                <a:close/>
              </a:path>
            </a:pathLst>
          </a:custGeom>
          <a:solidFill>
            <a:srgbClr val="DBC29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475</Words>
  <Application>Microsoft Office PowerPoint</Application>
  <PresentationFormat>Custom</PresentationFormat>
  <Paragraphs>78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Anggota kelompok kami</vt:lpstr>
      <vt:lpstr>PEMBAHASAN</vt:lpstr>
      <vt:lpstr>PowerPoint Presentation</vt:lpstr>
      <vt:lpstr>TUJUAN MENULIS Berikut adalah beberapa tujuan umum menulis:</vt:lpstr>
      <vt:lpstr>TUJUAN MENULIS Berikut adalah beberapa tujuan umum menulis:</vt:lpstr>
      <vt:lpstr>FUNGSI MENULIS</vt:lpstr>
      <vt:lpstr>JENIS-JENIS TULISAN</vt:lpstr>
      <vt:lpstr>Tahap Pra-penulisan Tahap ini merupakan fase persiapan menulis, pada  tahap ini merupakan fase mencari, menemukan, dan  mengingat kembali pengetahuan atau pengalaman  yang diperoleh dan dan diperlukan penulis.</vt:lpstr>
      <vt:lpstr>TEKNIK-TEKNIK MENULIS</vt:lpstr>
      <vt:lpstr>1. Banyak membaca</vt:lpstr>
      <vt:lpstr>Kesimpulan</vt:lpstr>
      <vt:lpstr>Ada yang ingin bertanya ??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Coklat Putih Minimalis Imut Presentasi Tugas Kelompok</dc:title>
  <dc:creator>Annisa Nurul Amelia</dc:creator>
  <cp:keywords>DAFmX9Rpwb0,BAFl5UOYVIE</cp:keywords>
  <cp:lastModifiedBy>Front Line</cp:lastModifiedBy>
  <cp:revision>1</cp:revision>
  <dcterms:created xsi:type="dcterms:W3CDTF">2023-06-23T10:42:56Z</dcterms:created>
  <dcterms:modified xsi:type="dcterms:W3CDTF">2023-06-23T10:49:01Z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2023-06-22T00:00:00Z</vt:filetime>
  </property>
  <property fmtid="{D5CDD505-2E9C-101B-9397-08002B2CF9AE}" pid="3" name="Creator">
    <vt:lpwstr>Canva</vt:lpwstr>
  </property>
  <property fmtid="{D5CDD505-2E9C-101B-9397-08002B2CF9AE}" pid="4" name="LastSaved">
    <vt:filetime>2023-06-23T00:00:00Z</vt:filetime>
  </property>
</Properties>
</file>